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jidartonchev/WorldOfCodeCraft-Team-Cri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6477000" cy="129540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5400" b="0" cap="none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Fundamentals</a:t>
            </a:r>
            <a:endParaRPr lang="bg-BG" sz="5400" b="0" cap="none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6480048" cy="101141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Teamwork Project</a:t>
            </a:r>
            <a:endParaRPr lang="bg-BG" sz="40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050" name="Picture 2" descr="C:\Users\PC\Desktop\mage_righ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971800"/>
            <a:ext cx="2941938" cy="3598403"/>
          </a:xfrm>
          <a:prstGeom prst="rect">
            <a:avLst/>
          </a:prstGeom>
          <a:noFill/>
        </p:spPr>
      </p:pic>
      <p:pic>
        <p:nvPicPr>
          <p:cNvPr id="2054" name="Picture 6" descr="C:\Users\PC\Desktop\stock-footage-flames-burning-on-black-background-slow-mo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98976"/>
            <a:ext cx="5105400" cy="2859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</a:rPr>
              <a:t>Team “Crick”</a:t>
            </a:r>
            <a:endParaRPr lang="bg-BG" sz="440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075" name="Picture 3" descr="C:\Users\PC\Desktop\FOTF-arrival-flame-trench-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59363"/>
            <a:ext cx="9144000" cy="1798637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52596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Blip>
                <a:blip r:embed="rId3"/>
              </a:buBlip>
            </a:pPr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Bozhidar</a:t>
            </a: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Tonchev</a:t>
            </a:r>
            <a:endParaRPr lang="en-US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buBlip>
                <a:blip r:embed="rId3"/>
              </a:buBlip>
            </a:pPr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Georgi</a:t>
            </a: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Dinev</a:t>
            </a:r>
            <a:endParaRPr lang="en-US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buBlip>
                <a:blip r:embed="rId3"/>
              </a:buBlip>
            </a:pP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Natalia </a:t>
            </a:r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Trencheva</a:t>
            </a:r>
            <a:endParaRPr lang="en-US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buBlip>
                <a:blip r:embed="rId3"/>
              </a:buBlip>
            </a:pP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Nikolai </a:t>
            </a:r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Nedkov</a:t>
            </a:r>
            <a:endParaRPr lang="en-US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buBlip>
                <a:blip r:embed="rId3"/>
              </a:buBlip>
            </a:pP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Stamen </a:t>
            </a:r>
            <a:r>
              <a:rPr lang="en-US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Ivanov</a:t>
            </a:r>
            <a:endParaRPr lang="en-US" sz="36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</a:endParaRPr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esktop\backgrou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</a:rPr>
              <a:t>Game Description</a:t>
            </a:r>
            <a:endParaRPr lang="bg-BG" sz="440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36576" indent="0">
              <a:buNone/>
            </a:pP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player takes control 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</a:t>
            </a:r>
            <a:r>
              <a:rPr lang="en-US" sz="3200" dirty="0"/>
              <a:t>selectable character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 He is able to move around a map, interact with the environment and shoot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lnSpc>
                <a:spcPct val="150000"/>
              </a:lnSpc>
              <a:buNone/>
            </a:pPr>
            <a:r>
              <a:rPr lang="en-US" dirty="0" smtClean="0"/>
              <a:t>Heroes – Mage, Paladin, Rogue</a:t>
            </a:r>
          </a:p>
          <a:p>
            <a:pPr marL="36576" indent="0">
              <a:lnSpc>
                <a:spcPct val="150000"/>
              </a:lnSpc>
              <a:buNone/>
            </a:pPr>
            <a:r>
              <a:rPr lang="en-US" dirty="0" smtClean="0"/>
              <a:t>Stats – Lives, Ammunition</a:t>
            </a:r>
          </a:p>
          <a:p>
            <a:pPr marL="36576" indent="0">
              <a:lnSpc>
                <a:spcPct val="150000"/>
              </a:lnSpc>
              <a:buNone/>
            </a:pPr>
            <a:r>
              <a:rPr lang="en-US" dirty="0" smtClean="0"/>
              <a:t>Enemies – Ghost, Helmet, The Boss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GitHub Repository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>
                <a:hlinkClick r:id="rId2"/>
              </a:rPr>
              <a:t>https://github.com/bojidartonchev/WorldOfCodeCraft-Team-Crick</a:t>
            </a:r>
            <a:endParaRPr lang="bg-BG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Words>69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Java Fundamentals</vt:lpstr>
      <vt:lpstr>Team “Crick”</vt:lpstr>
      <vt:lpstr>PowerPoint Presentation</vt:lpstr>
      <vt:lpstr>Game Description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</dc:title>
  <dc:creator>PC</dc:creator>
  <cp:lastModifiedBy>User</cp:lastModifiedBy>
  <cp:revision>18</cp:revision>
  <dcterms:created xsi:type="dcterms:W3CDTF">2006-08-16T00:00:00Z</dcterms:created>
  <dcterms:modified xsi:type="dcterms:W3CDTF">2015-09-21T19:00:35Z</dcterms:modified>
</cp:coreProperties>
</file>