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-900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AB0E-1974-40C6-A4A2-B0AC934F7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9A7F9F-0A38-4558-91A7-881EE0F56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8339C-1E8C-46BC-A5F8-EAA1075C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647-07B4-418A-9F33-0608B052086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D71D6-1BBF-45FE-84CA-510570FB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E1EC5-2BB7-4329-9B6A-B217136D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B77D-A449-4831-BE93-648B8E77D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63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FC5CD-6CF7-4E6A-BEDB-F14B8755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156630-6FD2-48EC-9212-B23DE9DC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C1B8F-1A63-42C4-8277-530E6D53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647-07B4-418A-9F33-0608B052086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57A46-F720-4D7A-A98A-9D1BD034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1EB7F-A6E6-4B43-ABF9-2798BF1D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B77D-A449-4831-BE93-648B8E77D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4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833453-502A-4E44-9C9C-0534A869E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07FB16-9585-4BA0-AD86-7E2F6D826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1B58F-A13C-4241-A53B-6FAAA779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647-07B4-418A-9F33-0608B052086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96B59-510E-4E00-985B-F1030163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C7288-8766-458E-AE58-BD4E5E94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B77D-A449-4831-BE93-648B8E77D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51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03BAA-56B6-4EF9-9EC2-EA86E6E7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56B02-54EA-431F-9AE7-DC38AFB8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72CBC-ED12-4F95-ADF0-31BC2FB8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647-07B4-418A-9F33-0608B052086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29EAB-9315-4BC6-A28A-C5E68209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C0592-E05A-4D72-AD49-F60B58A6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B77D-A449-4831-BE93-648B8E77D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4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0DAEF-FA10-4E00-BB16-D40C6517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5E7B4-1627-402D-B3AC-4E6C977D7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A0841-DC58-4D2F-AF1E-3720C248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647-07B4-418A-9F33-0608B052086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1DE00-D0E1-4902-9675-1651A777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95CAD-13BC-4662-9A80-646EFE68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B77D-A449-4831-BE93-648B8E77D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A464F-92C4-4B02-AD20-C2DE01FF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DA02C-AA29-490D-AE53-36CCF6070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1F82B-E787-449A-9288-D0798E4E0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22C36-9978-4EAE-AB18-123222D1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647-07B4-418A-9F33-0608B052086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D836B-CBEC-4047-8F3D-04132061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7C9018-1EF0-4530-95B5-A4EEE137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B77D-A449-4831-BE93-648B8E77D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63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2B42A-A3F3-412E-91CC-932A6266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98B4A-6EC5-4F97-A96C-DA0736B41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837569-290D-4450-8070-B2B914B1E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33AB3E-DB4B-4BAF-8735-EEE4AC510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DB3CB0-CEDD-40EA-B29C-C6577CE49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89A4B7-B5DA-4CB0-8FEC-8DFCFB2C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647-07B4-418A-9F33-0608B052086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18F6FE-AE76-4950-AAEB-C2C4683E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A2EC98-E2D1-46E5-885B-FC799972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B77D-A449-4831-BE93-648B8E77D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5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4DF30-4A04-4FDD-9645-CC677217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1BF37D-4950-499D-A727-F4A32A95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647-07B4-418A-9F33-0608B052086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86BC9F-BEF0-44BB-97D2-E67EA217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717149-5F68-4842-97C4-0BC8025D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B77D-A449-4831-BE93-648B8E77D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1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81B87F-BCD2-4CCA-9C10-548D51FB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647-07B4-418A-9F33-0608B052086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AA051C-1021-49D9-9F32-2401EE9E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0C94B3-D032-4AB7-B007-D679C3CE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B77D-A449-4831-BE93-648B8E77D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0F362-AC7C-4ECE-A2A3-A825AF18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F2EF1-EE22-499E-AED6-702A45F3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49418F-A72E-4177-B266-D53B2DE47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81F58B-D80E-41BE-8304-91D25B89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647-07B4-418A-9F33-0608B052086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98ACF-0FDD-42A6-A906-50A6EC2F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0626E9-3B65-46AD-9159-7EA3327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B77D-A449-4831-BE93-648B8E77D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D1756-CD3F-48C0-B38E-73D29D18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0BD8E8-10E5-4C35-A973-066E60F19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E06686-4D73-4E0E-B9D3-6DD8B19D1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18936-7CC2-4FAF-8AED-695D2C76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647-07B4-418A-9F33-0608B052086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BA437-165C-4B66-A72D-7A1B6B4B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454B9-8E61-4E81-AE54-B46B0CF0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B77D-A449-4831-BE93-648B8E77D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7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4D74F0-4147-43E2-9A5C-DE1A6994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5A097-4BAB-49D1-A703-C93A38676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B2F56-2B99-40CE-BF2E-319A60093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3647-07B4-418A-9F33-0608B052086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80A35-06B8-4F5A-A6A6-7D3EC235A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4E183-15CB-4A0D-B74A-872208F1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B77D-A449-4831-BE93-648B8E77D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4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F5AF8BE-AFB0-452B-A54C-0904F1B81C71}"/>
              </a:ext>
            </a:extLst>
          </p:cNvPr>
          <p:cNvSpPr/>
          <p:nvPr/>
        </p:nvSpPr>
        <p:spPr>
          <a:xfrm>
            <a:off x="2057400" y="2782960"/>
            <a:ext cx="1008822" cy="42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8A02A8-72FE-4831-A0C4-1D5DD86B2B27}"/>
              </a:ext>
            </a:extLst>
          </p:cNvPr>
          <p:cNvSpPr/>
          <p:nvPr/>
        </p:nvSpPr>
        <p:spPr>
          <a:xfrm>
            <a:off x="4236556" y="2685224"/>
            <a:ext cx="1662320" cy="622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Plane Switch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90797D7-D3A0-44E9-8972-B9F341754BBF}"/>
              </a:ext>
            </a:extLst>
          </p:cNvPr>
          <p:cNvSpPr/>
          <p:nvPr/>
        </p:nvSpPr>
        <p:spPr>
          <a:xfrm>
            <a:off x="2057400" y="1931506"/>
            <a:ext cx="1008822" cy="42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EE01FE1-0B8B-437F-B3F0-9FC27179B8CF}"/>
              </a:ext>
            </a:extLst>
          </p:cNvPr>
          <p:cNvSpPr/>
          <p:nvPr/>
        </p:nvSpPr>
        <p:spPr>
          <a:xfrm>
            <a:off x="2057400" y="3405812"/>
            <a:ext cx="1008822" cy="42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F6EFA-ED86-4383-B4A1-B5324908335D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3066222" y="2145197"/>
            <a:ext cx="1170334" cy="85145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06B920A-7AB6-410D-9938-273D3CC55290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3066222" y="2996651"/>
            <a:ext cx="1170334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F9159F-96A6-4E52-B745-B8AD4D9A0077}"/>
              </a:ext>
            </a:extLst>
          </p:cNvPr>
          <p:cNvCxnSpPr>
            <a:cxnSpLocks/>
            <a:stCxn id="6" idx="6"/>
            <a:endCxn id="3" idx="1"/>
          </p:cNvCxnSpPr>
          <p:nvPr/>
        </p:nvCxnSpPr>
        <p:spPr>
          <a:xfrm flipV="1">
            <a:off x="3066222" y="2996651"/>
            <a:ext cx="1170334" cy="6228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595D47B-EA8F-4B57-8CAB-7F0D002DB340}"/>
              </a:ext>
            </a:extLst>
          </p:cNvPr>
          <p:cNvCxnSpPr>
            <a:cxnSpLocks/>
            <a:stCxn id="4" idx="6"/>
            <a:endCxn id="22" idx="1"/>
          </p:cNvCxnSpPr>
          <p:nvPr/>
        </p:nvCxnSpPr>
        <p:spPr>
          <a:xfrm flipV="1">
            <a:off x="3066222" y="1704999"/>
            <a:ext cx="1170334" cy="440198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AC6E773-9020-4257-8B39-8D033E7F0938}"/>
              </a:ext>
            </a:extLst>
          </p:cNvPr>
          <p:cNvCxnSpPr>
            <a:cxnSpLocks/>
            <a:stCxn id="2" idx="6"/>
            <a:endCxn id="22" idx="1"/>
          </p:cNvCxnSpPr>
          <p:nvPr/>
        </p:nvCxnSpPr>
        <p:spPr>
          <a:xfrm flipV="1">
            <a:off x="3066222" y="1704999"/>
            <a:ext cx="1170334" cy="1291652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1BE573F-9E81-43E5-AB6D-9575DD711C82}"/>
              </a:ext>
            </a:extLst>
          </p:cNvPr>
          <p:cNvCxnSpPr>
            <a:cxnSpLocks/>
            <a:stCxn id="6" idx="6"/>
            <a:endCxn id="22" idx="1"/>
          </p:cNvCxnSpPr>
          <p:nvPr/>
        </p:nvCxnSpPr>
        <p:spPr>
          <a:xfrm flipV="1">
            <a:off x="3066222" y="1704999"/>
            <a:ext cx="1170334" cy="1914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8253ED1-547D-4BD8-82F4-BA585F91A334}"/>
              </a:ext>
            </a:extLst>
          </p:cNvPr>
          <p:cNvSpPr/>
          <p:nvPr/>
        </p:nvSpPr>
        <p:spPr>
          <a:xfrm>
            <a:off x="4236556" y="1491308"/>
            <a:ext cx="1662320" cy="427382"/>
          </a:xfrm>
          <a:prstGeom prst="roundRect">
            <a:avLst>
              <a:gd name="adj" fmla="val 329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51739FD-2023-4340-A3C7-EFE64E2E6B19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067716" y="1926537"/>
            <a:ext cx="1" cy="758687"/>
          </a:xfrm>
          <a:prstGeom prst="line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6E2EEFE-A3E1-4C09-BF91-D164CB9EADAF}"/>
              </a:ext>
            </a:extLst>
          </p:cNvPr>
          <p:cNvSpPr txBox="1"/>
          <p:nvPr/>
        </p:nvSpPr>
        <p:spPr>
          <a:xfrm>
            <a:off x="5038518" y="1912456"/>
            <a:ext cx="1172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①</a:t>
            </a:r>
            <a:r>
              <a:rPr lang="en-US" altLang="zh-CN" sz="1600" dirty="0"/>
              <a:t>Detect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7E5E6DE-77CC-4D74-BC09-6514BC1FEF3E}"/>
              </a:ext>
            </a:extLst>
          </p:cNvPr>
          <p:cNvSpPr txBox="1"/>
          <p:nvPr/>
        </p:nvSpPr>
        <p:spPr>
          <a:xfrm>
            <a:off x="4352911" y="1181662"/>
            <a:ext cx="162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②</a:t>
            </a:r>
            <a:r>
              <a:rPr lang="en-US" altLang="zh-CN" sz="1600" dirty="0"/>
              <a:t>Determine</a:t>
            </a:r>
            <a:endParaRPr lang="zh-CN" altLang="en-US" sz="1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E318AD9-2C79-4FA0-9EFB-29635081E668}"/>
              </a:ext>
            </a:extLst>
          </p:cNvPr>
          <p:cNvSpPr txBox="1"/>
          <p:nvPr/>
        </p:nvSpPr>
        <p:spPr>
          <a:xfrm>
            <a:off x="3051609" y="1738567"/>
            <a:ext cx="162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③</a:t>
            </a:r>
            <a:r>
              <a:rPr lang="en-US" altLang="zh-CN" sz="1600" dirty="0"/>
              <a:t>Broadcast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EBDE56A-B670-4170-8A1D-8683C810C5BC}"/>
              </a:ext>
            </a:extLst>
          </p:cNvPr>
          <p:cNvSpPr txBox="1"/>
          <p:nvPr/>
        </p:nvSpPr>
        <p:spPr>
          <a:xfrm>
            <a:off x="996290" y="1848472"/>
            <a:ext cx="162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④</a:t>
            </a:r>
            <a:r>
              <a:rPr lang="en-US" altLang="zh-CN" sz="1600" dirty="0"/>
              <a:t>Discard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BCBE909-9FD0-4EF1-8DE6-0A6408E756E1}"/>
              </a:ext>
            </a:extLst>
          </p:cNvPr>
          <p:cNvSpPr txBox="1"/>
          <p:nvPr/>
        </p:nvSpPr>
        <p:spPr>
          <a:xfrm>
            <a:off x="2513457" y="2406058"/>
            <a:ext cx="119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⑤</a:t>
            </a:r>
            <a:r>
              <a:rPr lang="en-US" altLang="zh-CN" sz="1600" dirty="0"/>
              <a:t>Recall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9F4BCF-890B-41D5-836C-1B14200680C1}"/>
              </a:ext>
            </a:extLst>
          </p:cNvPr>
          <p:cNvSpPr txBox="1"/>
          <p:nvPr/>
        </p:nvSpPr>
        <p:spPr>
          <a:xfrm>
            <a:off x="996289" y="2067170"/>
            <a:ext cx="162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⑥</a:t>
            </a:r>
            <a:r>
              <a:rPr lang="en-US" altLang="zh-CN" sz="1600" dirty="0"/>
              <a:t>Callback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B71ABC-33A5-46B6-84E5-02F3E0F691E7}"/>
              </a:ext>
            </a:extLst>
          </p:cNvPr>
          <p:cNvSpPr txBox="1"/>
          <p:nvPr/>
        </p:nvSpPr>
        <p:spPr>
          <a:xfrm>
            <a:off x="4022235" y="2365903"/>
            <a:ext cx="162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⑦</a:t>
            </a:r>
            <a:r>
              <a:rPr lang="en-US" altLang="zh-CN" sz="1600" dirty="0"/>
              <a:t>Resume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AB28F20-E4CA-442D-8FE3-BA9FCE7BDC8E}"/>
              </a:ext>
            </a:extLst>
          </p:cNvPr>
          <p:cNvSpPr txBox="1"/>
          <p:nvPr/>
        </p:nvSpPr>
        <p:spPr>
          <a:xfrm>
            <a:off x="4293813" y="3291642"/>
            <a:ext cx="189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①</a:t>
            </a:r>
            <a:r>
              <a:rPr lang="en-US" altLang="zh-CN" sz="1600" dirty="0"/>
              <a:t>Detect</a:t>
            </a:r>
          </a:p>
          <a:p>
            <a:r>
              <a:rPr lang="en-US" altLang="zh-CN" sz="1600" dirty="0"/>
              <a:t>(beacon timeout)</a:t>
            </a:r>
            <a:endParaRPr lang="zh-CN" altLang="en-US" sz="1600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EA4311E-F71A-453E-830D-E2415109490E}"/>
              </a:ext>
            </a:extLst>
          </p:cNvPr>
          <p:cNvCxnSpPr>
            <a:cxnSpLocks/>
          </p:cNvCxnSpPr>
          <p:nvPr/>
        </p:nvCxnSpPr>
        <p:spPr>
          <a:xfrm>
            <a:off x="2024658" y="3346942"/>
            <a:ext cx="1085613" cy="5647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4F50377-C359-4B95-843A-7A498C402553}"/>
              </a:ext>
            </a:extLst>
          </p:cNvPr>
          <p:cNvCxnSpPr>
            <a:cxnSpLocks/>
          </p:cNvCxnSpPr>
          <p:nvPr/>
        </p:nvCxnSpPr>
        <p:spPr>
          <a:xfrm flipV="1">
            <a:off x="2024658" y="3366573"/>
            <a:ext cx="1076611" cy="536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ED381D5-5902-4BB1-9B01-62840D7331AB}"/>
              </a:ext>
            </a:extLst>
          </p:cNvPr>
          <p:cNvSpPr txBox="1"/>
          <p:nvPr/>
        </p:nvSpPr>
        <p:spPr>
          <a:xfrm>
            <a:off x="995047" y="2691400"/>
            <a:ext cx="162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④</a:t>
            </a:r>
            <a:r>
              <a:rPr lang="en-US" altLang="zh-CN" sz="1600" dirty="0"/>
              <a:t>Discard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D0F3AC-24A9-4456-86EE-6838D4630199}"/>
              </a:ext>
            </a:extLst>
          </p:cNvPr>
          <p:cNvSpPr txBox="1"/>
          <p:nvPr/>
        </p:nvSpPr>
        <p:spPr>
          <a:xfrm>
            <a:off x="995046" y="2910098"/>
            <a:ext cx="162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⑥</a:t>
            </a:r>
            <a:r>
              <a:rPr lang="en-US" altLang="zh-CN" sz="1600" dirty="0"/>
              <a:t>Callback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034260D-2F44-48D7-A05E-40D3F5E86A83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>
            <a:off x="2561811" y="2358888"/>
            <a:ext cx="0" cy="424072"/>
          </a:xfrm>
          <a:prstGeom prst="line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62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31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Bojie</dc:creator>
  <cp:lastModifiedBy>Li Bojie</cp:lastModifiedBy>
  <cp:revision>19</cp:revision>
  <dcterms:created xsi:type="dcterms:W3CDTF">2021-06-10T14:26:24Z</dcterms:created>
  <dcterms:modified xsi:type="dcterms:W3CDTF">2021-06-10T15:36:09Z</dcterms:modified>
</cp:coreProperties>
</file>