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F303A-8143-4D25-BBF5-524DBB3EE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BC7790-A442-4C39-9802-8F2514442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0F2970-F74A-48A0-BCC3-BCBF367E4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F7D0-BD44-4556-8C3E-44D1CF9A165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2BA422-5D53-4C9A-A6AD-1D7E0213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65199A-A0BC-4192-8A2E-1D837E43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BFC4-D06D-4EB1-8425-87083E531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6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93850-E52B-4FE7-9A53-B74B63DD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78203-DB9D-4FF6-8444-522CAA7CE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36E086-8DB3-4309-A8B0-193406A1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F7D0-BD44-4556-8C3E-44D1CF9A165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C12777-C5A2-47C1-9496-87C19CAB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A755B-AC97-47ED-B606-69CE099B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BFC4-D06D-4EB1-8425-87083E531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93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A853A5-19CE-424D-B1B8-9921793D8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238B5F-480D-4A89-A093-B7E558E73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2570BF-5CA2-4726-9C80-CFF6E6AC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F7D0-BD44-4556-8C3E-44D1CF9A165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44D0F-4A9A-4A59-B0DA-9D4E77DB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56C8BA-AD61-48F5-8F93-D0BD0F60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BFC4-D06D-4EB1-8425-87083E531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19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4AECC-3A3F-4E69-8ACF-9E25694E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4835EE-9A83-426A-A66A-A1428F899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CA061-73D2-4165-A7CD-2BD2C3A0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F7D0-BD44-4556-8C3E-44D1CF9A165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26823-3349-4B2B-B511-9370603A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ACE2FC-8050-4B30-BF71-A97EC18F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BFC4-D06D-4EB1-8425-87083E531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11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1A1D2-7CD7-4FC8-9276-01605A482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3CA11F-18AE-4711-8605-F1CD2D0E4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417817-A9B4-462E-BB57-C3CC3E0D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F7D0-BD44-4556-8C3E-44D1CF9A165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3865DF-76DA-46DD-904E-74FC6192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36E52-822A-432B-9E8F-4A4FAD11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BFC4-D06D-4EB1-8425-87083E531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96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3C4B4-FAA8-4FB4-A648-C195212C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17E5C-AC12-4F4A-90B1-330A13078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4310B-C7AF-42FA-AB3C-791DAD82D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F86BE1-340F-43F2-BDA6-38BCF462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F7D0-BD44-4556-8C3E-44D1CF9A165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148E65-ADE1-4601-88F4-05D951AF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00D143-F225-4631-8239-BBF60DCB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BFC4-D06D-4EB1-8425-87083E531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1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471DD-1703-4D79-A292-5FEFE7FA0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29DFF5-5C21-4888-B6AB-8CCC8761E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787677-41FB-446A-9A65-CD757297E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A3DBF4-7822-4E57-98C4-602CD4E44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9ABD29-9457-4567-B03F-4A89BB443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5EDF1-311C-43BC-8520-E4BFE3C1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F7D0-BD44-4556-8C3E-44D1CF9A165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483D2C-40AF-40F8-9A39-5E2B1999E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0A9DAB-3310-4830-8A70-E68408A9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BFC4-D06D-4EB1-8425-87083E531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18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3BC65-2356-496B-9E7E-12B0FA54E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5E0AD2-3FDA-4367-B329-12481123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F7D0-BD44-4556-8C3E-44D1CF9A165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6A1229-4CEF-45C9-A624-487D8EE6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BC5D59-DF75-4E06-8EF7-62D7762F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BFC4-D06D-4EB1-8425-87083E531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25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EEC219-F1C9-4870-ADBE-5C7C5F2A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F7D0-BD44-4556-8C3E-44D1CF9A165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685A17-A055-4BB5-9E1A-B54D56A48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472A6A-DFA2-426B-A917-41AF1A5C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BFC4-D06D-4EB1-8425-87083E531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50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EA92A-1577-4720-9762-D5901ACA9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107236-AD66-44A1-9DE2-0953DDD89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B2216C-9485-4020-8E4D-714603EC4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98CA2D-5467-4EA8-BB0A-9D9C5720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F7D0-BD44-4556-8C3E-44D1CF9A165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865E45-A7D2-445C-9B10-C42E4180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370E81-0488-4030-8E8B-F62DA1D2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BFC4-D06D-4EB1-8425-87083E531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66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A18D5-C0C0-4338-9341-90672EE8A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F48A53-E7EC-4986-9030-348890F7A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8631E0-6CC6-4D51-AFED-2564D7B49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225E55-14D5-4C0B-A413-248DC6C4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F7D0-BD44-4556-8C3E-44D1CF9A165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BC0A92-6AD1-4218-BBD5-76742362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ACFC0-5A2C-41EF-AEB9-4F7688D2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BFC4-D06D-4EB1-8425-87083E531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58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BA9383-3FC8-421A-A05C-99B48896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509C37-7CFA-41E9-851A-C9B8D9895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9EDD89-D4E7-4785-8FE0-0D6803D1A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9F7D0-BD44-4556-8C3E-44D1CF9A165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10470-1048-4615-B03F-1AD73E16F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3419F-3D71-41C9-B7C5-A000AE9C6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9BFC4-D06D-4EB1-8425-87083E531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18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43ED37A-0A19-4EBD-BD9B-A04F5DF5BED9}"/>
              </a:ext>
            </a:extLst>
          </p:cNvPr>
          <p:cNvCxnSpPr/>
          <p:nvPr/>
        </p:nvCxnSpPr>
        <p:spPr>
          <a:xfrm>
            <a:off x="1371600" y="703780"/>
            <a:ext cx="0" cy="15051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41EB800-F98A-4939-8088-94FDE4FC02C4}"/>
              </a:ext>
            </a:extLst>
          </p:cNvPr>
          <p:cNvSpPr txBox="1"/>
          <p:nvPr/>
        </p:nvSpPr>
        <p:spPr>
          <a:xfrm>
            <a:off x="960634" y="334448"/>
            <a:ext cx="135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Sender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95E0F7-352A-4F26-A6EE-B97964302E26}"/>
              </a:ext>
            </a:extLst>
          </p:cNvPr>
          <p:cNvSpPr txBox="1"/>
          <p:nvPr/>
        </p:nvSpPr>
        <p:spPr>
          <a:xfrm>
            <a:off x="2994919" y="334448"/>
            <a:ext cx="135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Receiver 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FC9D7A2-9C87-4DA9-95C1-52C2A7DBC648}"/>
              </a:ext>
            </a:extLst>
          </p:cNvPr>
          <p:cNvSpPr txBox="1"/>
          <p:nvPr/>
        </p:nvSpPr>
        <p:spPr>
          <a:xfrm>
            <a:off x="4204699" y="334448"/>
            <a:ext cx="135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Receiver 2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684E86B-951D-4491-B1ED-7DB11C060C8A}"/>
              </a:ext>
            </a:extLst>
          </p:cNvPr>
          <p:cNvCxnSpPr/>
          <p:nvPr/>
        </p:nvCxnSpPr>
        <p:spPr>
          <a:xfrm>
            <a:off x="3599382" y="703780"/>
            <a:ext cx="0" cy="15051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3569D22-14C0-445D-9560-D350B6F89393}"/>
              </a:ext>
            </a:extLst>
          </p:cNvPr>
          <p:cNvCxnSpPr/>
          <p:nvPr/>
        </p:nvCxnSpPr>
        <p:spPr>
          <a:xfrm>
            <a:off x="4779197" y="703780"/>
            <a:ext cx="0" cy="15051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D2288BE-6CBA-400D-82E0-794A22679A1C}"/>
              </a:ext>
            </a:extLst>
          </p:cNvPr>
          <p:cNvCxnSpPr>
            <a:cxnSpLocks/>
          </p:cNvCxnSpPr>
          <p:nvPr/>
        </p:nvCxnSpPr>
        <p:spPr>
          <a:xfrm>
            <a:off x="1371600" y="1021741"/>
            <a:ext cx="2227781" cy="2642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1558B49-F099-475F-A31E-31F4EFEA6069}"/>
              </a:ext>
            </a:extLst>
          </p:cNvPr>
          <p:cNvSpPr txBox="1"/>
          <p:nvPr/>
        </p:nvSpPr>
        <p:spPr>
          <a:xfrm>
            <a:off x="3687572" y="827609"/>
            <a:ext cx="127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Prepare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62FA274-0597-40D2-92F1-3BBAA02FAFCD}"/>
              </a:ext>
            </a:extLst>
          </p:cNvPr>
          <p:cNvCxnSpPr>
            <a:cxnSpLocks/>
          </p:cNvCxnSpPr>
          <p:nvPr/>
        </p:nvCxnSpPr>
        <p:spPr>
          <a:xfrm>
            <a:off x="1351053" y="1098798"/>
            <a:ext cx="3428144" cy="1589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DDD9444-2AF5-4EEF-9FA9-E934AD81FB6B}"/>
              </a:ext>
            </a:extLst>
          </p:cNvPr>
          <p:cNvSpPr txBox="1"/>
          <p:nvPr/>
        </p:nvSpPr>
        <p:spPr>
          <a:xfrm>
            <a:off x="1392148" y="725136"/>
            <a:ext cx="127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Prepare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13AE6B1-3F05-4E9C-8A6A-7C2AB95FDA8B}"/>
              </a:ext>
            </a:extLst>
          </p:cNvPr>
          <p:cNvSpPr txBox="1"/>
          <p:nvPr/>
        </p:nvSpPr>
        <p:spPr>
          <a:xfrm>
            <a:off x="2512898" y="1410129"/>
            <a:ext cx="127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ACK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BC5B383-0385-483D-B3AB-0A5E94A05587}"/>
              </a:ext>
            </a:extLst>
          </p:cNvPr>
          <p:cNvCxnSpPr>
            <a:cxnSpLocks/>
          </p:cNvCxnSpPr>
          <p:nvPr/>
        </p:nvCxnSpPr>
        <p:spPr>
          <a:xfrm flipH="1">
            <a:off x="1392148" y="1329009"/>
            <a:ext cx="2207233" cy="381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E8D6176-6B96-4346-BFD4-5DF7AED1992E}"/>
              </a:ext>
            </a:extLst>
          </p:cNvPr>
          <p:cNvCxnSpPr>
            <a:cxnSpLocks/>
          </p:cNvCxnSpPr>
          <p:nvPr/>
        </p:nvCxnSpPr>
        <p:spPr>
          <a:xfrm flipH="1">
            <a:off x="1371600" y="1331042"/>
            <a:ext cx="3407597" cy="2253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387CD6FF-40B5-46AB-A1A5-BD5082E0AAF8}"/>
              </a:ext>
            </a:extLst>
          </p:cNvPr>
          <p:cNvSpPr txBox="1"/>
          <p:nvPr/>
        </p:nvSpPr>
        <p:spPr>
          <a:xfrm>
            <a:off x="3883647" y="1288065"/>
            <a:ext cx="127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ACK</a:t>
            </a:r>
            <a:endParaRPr lang="zh-CN" altLang="en-US" dirty="0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FADA1E6-4AC1-406D-83BE-83914D9D84D9}"/>
              </a:ext>
            </a:extLst>
          </p:cNvPr>
          <p:cNvCxnSpPr/>
          <p:nvPr/>
        </p:nvCxnSpPr>
        <p:spPr>
          <a:xfrm>
            <a:off x="2435402" y="712293"/>
            <a:ext cx="0" cy="15051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3297D885-3874-47F3-9C72-B3CBCF630347}"/>
              </a:ext>
            </a:extLst>
          </p:cNvPr>
          <p:cNvSpPr txBox="1"/>
          <p:nvPr/>
        </p:nvSpPr>
        <p:spPr>
          <a:xfrm>
            <a:off x="2024436" y="342961"/>
            <a:ext cx="135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Switch</a:t>
            </a:r>
            <a:endParaRPr lang="zh-CN" altLang="en-US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23C9DED3-9D29-448A-A1E8-361D8686F03F}"/>
              </a:ext>
            </a:extLst>
          </p:cNvPr>
          <p:cNvCxnSpPr/>
          <p:nvPr/>
        </p:nvCxnSpPr>
        <p:spPr>
          <a:xfrm>
            <a:off x="1371599" y="1779117"/>
            <a:ext cx="1063803" cy="7943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E629E470-E4D9-4F6A-A8DC-5C384132356E}"/>
              </a:ext>
            </a:extLst>
          </p:cNvPr>
          <p:cNvSpPr txBox="1"/>
          <p:nvPr/>
        </p:nvSpPr>
        <p:spPr>
          <a:xfrm>
            <a:off x="1422546" y="1845695"/>
            <a:ext cx="127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Commit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93F677C8-BB15-4220-8198-BD479371ADCB}"/>
              </a:ext>
            </a:extLst>
          </p:cNvPr>
          <p:cNvCxnSpPr>
            <a:cxnSpLocks/>
          </p:cNvCxnSpPr>
          <p:nvPr/>
        </p:nvCxnSpPr>
        <p:spPr>
          <a:xfrm>
            <a:off x="2447390" y="1875056"/>
            <a:ext cx="1151991" cy="22437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C274C59F-3588-4981-A3E5-5C392E3182C3}"/>
              </a:ext>
            </a:extLst>
          </p:cNvPr>
          <p:cNvCxnSpPr>
            <a:cxnSpLocks/>
          </p:cNvCxnSpPr>
          <p:nvPr/>
        </p:nvCxnSpPr>
        <p:spPr>
          <a:xfrm>
            <a:off x="2447390" y="1870317"/>
            <a:ext cx="2331807" cy="20912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04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Bojie</dc:creator>
  <cp:lastModifiedBy>Li Bojie</cp:lastModifiedBy>
  <cp:revision>12</cp:revision>
  <dcterms:created xsi:type="dcterms:W3CDTF">2020-09-03T14:18:25Z</dcterms:created>
  <dcterms:modified xsi:type="dcterms:W3CDTF">2020-09-05T13:43:10Z</dcterms:modified>
</cp:coreProperties>
</file>