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7D97-EEA9-41E9-AB20-476F7148B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DDCC3-589B-441D-9659-247F97DED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D6D3-0DB4-452C-808F-A4CC254B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B6AF1-6588-4152-8151-D0E2C746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5A3C0-0540-42A1-A703-76AEF9F9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27FC6-6648-4786-BFDB-FF53A8BC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D635E-9EFE-49EE-88C6-47AB6CE0A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A630D-961D-409D-9250-16C34836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1D1F6-1122-4A97-AECF-8245A532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CFE2C-A483-4D9C-B522-A015B01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1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5B26B-D52C-43BC-88FB-3AB531722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625E6-71F0-481D-BC2B-695B5242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9E303-5754-4688-A212-5DA7F137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DEDA2-4C4F-4331-82B8-3F900E95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145E4-EED4-46FF-B263-3EA09974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5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58242-9B51-44D6-9906-E94C099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E850-C3CD-4666-AA87-484601CA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B8A9E-70E6-4162-82A9-DA356D83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BEA25-A74B-4ECF-9FCD-39C4D9E6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E209C-9E70-46A9-AD7A-393FC270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5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4118A-B4D0-487C-A59E-F018C026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27319-0D42-4142-B260-2EA0FD68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B6674-CFE5-4E7D-8545-589B6DD4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4982B-41B0-43EC-8E75-12CD6C0E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FEE51-65F7-4B4C-9ADC-743FE13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9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FFF5-4F69-4A35-93A2-16C293A5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3D578-C9CD-4204-A1BA-87B335871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7E9B6-AE07-4567-A0AF-8173817C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087A7-FB88-4C2B-94EC-686D10E7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50B878-C89D-44C4-B0EE-B268C19B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269F2-C1A7-403B-B49B-3D17EF60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9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6E2A-E3CB-4928-8EDB-5E54CEB1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46BD2-6502-483E-88A5-7EEF7BEC1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923A3-BB0A-4F28-B470-EF1382CB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517F86-EDC0-4AC0-AFF2-0F393BEA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02EE-B7F4-4713-A267-CF4ED0BC2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227518-F26D-47DD-AE2A-462C2C79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DD6666-607C-4382-8B87-BCD7A16C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11AA5-8B4A-485B-B358-30B434F0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28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6D8D8-3CEB-47C9-B960-AC68FD2F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16FA9A-4230-4831-873A-8D7331AF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197367-A0E8-4087-A171-31ADF453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8702E5-A339-4B06-8A34-10754DE6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9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E57930-F4D6-4F97-9E57-0245DB3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4EDD42-8A1B-49FA-9082-F67D2A2B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52EA4-8691-41A2-9337-09C18809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6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62068-CD0E-4B7D-A158-E93C1709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E1CEA-05C1-45FA-A72D-634405F9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83971-9318-45B3-A5E7-E9AD31DDE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18597-EC7C-4029-926B-9A68EE5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27719-0029-4A0C-9EC0-CD9B9350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F11A7-CFA7-4E89-BB93-3D48F715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216C1-665B-4E36-9EF1-01AC48A0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2B5592-CBA3-4D4F-AE57-FAAF1A3BA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BA541-CA89-4342-A400-FACD93C2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79AD8-E829-4E79-8D3C-3B3EB0AA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7A7D9-6C41-45C7-BF6C-F249E42F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E46AE-1664-4547-BA90-8611804C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745B89-F422-4207-9F3C-7FCED9AC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1602E-E1D7-4115-A6D3-F0D3650D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50460-0743-41FE-818C-4A054311C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48C5-DB50-4D4D-AC9E-0C5E7EE6017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BD998-1FCE-422B-91ED-F21DA2981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0DD7F-6563-404A-9EA2-732ABB3F6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B3F9-ABD7-45A0-930D-F10616B96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2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2676A26-0146-4BA5-97F4-360302C8FC0D}"/>
              </a:ext>
            </a:extLst>
          </p:cNvPr>
          <p:cNvSpPr/>
          <p:nvPr/>
        </p:nvSpPr>
        <p:spPr>
          <a:xfrm>
            <a:off x="1808253" y="2357922"/>
            <a:ext cx="4890498" cy="1967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b="1" dirty="0"/>
              <a:t>Commodity Switch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1F738C-1922-4F17-87EF-5C26175183D6}"/>
              </a:ext>
            </a:extLst>
          </p:cNvPr>
          <p:cNvSpPr/>
          <p:nvPr/>
        </p:nvSpPr>
        <p:spPr>
          <a:xfrm>
            <a:off x="4185008" y="2785156"/>
            <a:ext cx="2411002" cy="1431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b="1" dirty="0"/>
              <a:t>Switch CPU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2FC5F62-8839-48B7-8E52-E8E51F74511B}"/>
              </a:ext>
            </a:extLst>
          </p:cNvPr>
          <p:cNvCxnSpPr>
            <a:cxnSpLocks/>
          </p:cNvCxnSpPr>
          <p:nvPr/>
        </p:nvCxnSpPr>
        <p:spPr>
          <a:xfrm flipV="1">
            <a:off x="3161871" y="4318566"/>
            <a:ext cx="0" cy="657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6BDE0D0-914A-4FF7-911A-2DEB8DCCC127}"/>
              </a:ext>
            </a:extLst>
          </p:cNvPr>
          <p:cNvSpPr txBox="1"/>
          <p:nvPr/>
        </p:nvSpPr>
        <p:spPr>
          <a:xfrm>
            <a:off x="1760307" y="444311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Ingress link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FBC299-AD7D-42ED-B265-59395A5428CB}"/>
              </a:ext>
            </a:extLst>
          </p:cNvPr>
          <p:cNvSpPr/>
          <p:nvPr/>
        </p:nvSpPr>
        <p:spPr>
          <a:xfrm>
            <a:off x="1808253" y="575442"/>
            <a:ext cx="2722648" cy="36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Timestamp 200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C261BF-4EF9-4ADB-95D9-C1BD6BA9D580}"/>
              </a:ext>
            </a:extLst>
          </p:cNvPr>
          <p:cNvSpPr/>
          <p:nvPr/>
        </p:nvSpPr>
        <p:spPr>
          <a:xfrm>
            <a:off x="1808253" y="944321"/>
            <a:ext cx="2722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Payload A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1470A8-7DF5-4667-B22F-35CCC12E0702}"/>
              </a:ext>
            </a:extLst>
          </p:cNvPr>
          <p:cNvSpPr txBox="1"/>
          <p:nvPr/>
        </p:nvSpPr>
        <p:spPr>
          <a:xfrm>
            <a:off x="1877603" y="1903763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Egress link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B2037-2D2F-414F-B90B-C3B62C7F96F8}"/>
              </a:ext>
            </a:extLst>
          </p:cNvPr>
          <p:cNvSpPr/>
          <p:nvPr/>
        </p:nvSpPr>
        <p:spPr>
          <a:xfrm>
            <a:off x="1808253" y="1489031"/>
            <a:ext cx="2722648" cy="36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Beacon barrier 100</a:t>
            </a:r>
            <a:endParaRPr lang="zh-CN" altLang="en-US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B8F27D-335B-4AFA-8D70-3417ADF040C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69577" y="1857457"/>
            <a:ext cx="0" cy="500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3D0D1C2-8F1B-486A-8E60-8D17B38BC694}"/>
              </a:ext>
            </a:extLst>
          </p:cNvPr>
          <p:cNvSpPr/>
          <p:nvPr/>
        </p:nvSpPr>
        <p:spPr>
          <a:xfrm>
            <a:off x="2005174" y="2785156"/>
            <a:ext cx="1575364" cy="1431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Packet Forwarding ASIC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5E9301-59B3-46DD-859D-A616279B0149}"/>
              </a:ext>
            </a:extLst>
          </p:cNvPr>
          <p:cNvSpPr/>
          <p:nvPr/>
        </p:nvSpPr>
        <p:spPr>
          <a:xfrm>
            <a:off x="1811675" y="4985665"/>
            <a:ext cx="2722648" cy="36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Timestamp 200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564D25-2BBE-45E3-B31D-712437C2E3B6}"/>
              </a:ext>
            </a:extLst>
          </p:cNvPr>
          <p:cNvSpPr/>
          <p:nvPr/>
        </p:nvSpPr>
        <p:spPr>
          <a:xfrm>
            <a:off x="1811675" y="5354544"/>
            <a:ext cx="2722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Payload A</a:t>
            </a:r>
            <a:endParaRPr lang="zh-CN" altLang="en-US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D73579-24AE-4B21-83A3-4367EA8E6D2D}"/>
              </a:ext>
            </a:extLst>
          </p:cNvPr>
          <p:cNvSpPr/>
          <p:nvPr/>
        </p:nvSpPr>
        <p:spPr>
          <a:xfrm>
            <a:off x="1811675" y="5899254"/>
            <a:ext cx="2722648" cy="36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Beacon barrier 200</a:t>
            </a:r>
            <a:endParaRPr lang="zh-CN" altLang="en-US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89CC199-0A50-4143-B412-874CFFFB00FE}"/>
              </a:ext>
            </a:extLst>
          </p:cNvPr>
          <p:cNvSpPr/>
          <p:nvPr/>
        </p:nvSpPr>
        <p:spPr>
          <a:xfrm>
            <a:off x="4321993" y="3213968"/>
            <a:ext cx="2137032" cy="36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Switch Barrier 100</a:t>
            </a:r>
            <a:endParaRPr lang="zh-CN" altLang="en-US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932F26-6F23-42DC-9198-124A205EFADF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3580538" y="3500919"/>
            <a:ext cx="60447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0BCC830-238A-473A-9D58-0C472DD516E5}"/>
              </a:ext>
            </a:extLst>
          </p:cNvPr>
          <p:cNvSpPr/>
          <p:nvPr/>
        </p:nvSpPr>
        <p:spPr>
          <a:xfrm>
            <a:off x="3355918" y="3919595"/>
            <a:ext cx="820527" cy="1967497"/>
          </a:xfrm>
          <a:custGeom>
            <a:avLst/>
            <a:gdLst>
              <a:gd name="connsiteX0" fmla="*/ 75651 w 820527"/>
              <a:gd name="connsiteY0" fmla="*/ 2388741 h 2388741"/>
              <a:gd name="connsiteX1" fmla="*/ 70513 w 820527"/>
              <a:gd name="connsiteY1" fmla="*/ 369869 h 2388741"/>
              <a:gd name="connsiteX2" fmla="*/ 820527 w 820527"/>
              <a:gd name="connsiteY2" fmla="*/ 0 h 238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527" h="2388741">
                <a:moveTo>
                  <a:pt x="75651" y="2388741"/>
                </a:moveTo>
                <a:cubicBezTo>
                  <a:pt x="11009" y="1578366"/>
                  <a:pt x="-53633" y="767992"/>
                  <a:pt x="70513" y="369869"/>
                </a:cubicBezTo>
                <a:cubicBezTo>
                  <a:pt x="194659" y="-28255"/>
                  <a:pt x="614188" y="23117"/>
                  <a:pt x="82052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096DA9-53C2-4744-ACF8-8DD1FB60C606}"/>
              </a:ext>
            </a:extLst>
          </p:cNvPr>
          <p:cNvCxnSpPr/>
          <p:nvPr/>
        </p:nvCxnSpPr>
        <p:spPr>
          <a:xfrm flipV="1">
            <a:off x="2619910" y="1313653"/>
            <a:ext cx="0" cy="366246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E87391B-6F72-423F-9366-3A698848D531}"/>
              </a:ext>
            </a:extLst>
          </p:cNvPr>
          <p:cNvSpPr/>
          <p:nvPr/>
        </p:nvSpPr>
        <p:spPr>
          <a:xfrm rot="5400000" flipH="1" flipV="1">
            <a:off x="3063186" y="2143565"/>
            <a:ext cx="1385614" cy="820527"/>
          </a:xfrm>
          <a:custGeom>
            <a:avLst/>
            <a:gdLst>
              <a:gd name="connsiteX0" fmla="*/ 75651 w 820527"/>
              <a:gd name="connsiteY0" fmla="*/ 2388741 h 2388741"/>
              <a:gd name="connsiteX1" fmla="*/ 70513 w 820527"/>
              <a:gd name="connsiteY1" fmla="*/ 369869 h 2388741"/>
              <a:gd name="connsiteX2" fmla="*/ 820527 w 820527"/>
              <a:gd name="connsiteY2" fmla="*/ 0 h 238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527" h="2388741">
                <a:moveTo>
                  <a:pt x="75651" y="2388741"/>
                </a:moveTo>
                <a:cubicBezTo>
                  <a:pt x="11009" y="1578366"/>
                  <a:pt x="-53633" y="767992"/>
                  <a:pt x="70513" y="369869"/>
                </a:cubicBezTo>
                <a:cubicBezTo>
                  <a:pt x="194659" y="-28255"/>
                  <a:pt x="614188" y="23117"/>
                  <a:pt x="82052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3E052DE-E693-4487-90E9-415DAC3DD3A2}"/>
              </a:ext>
            </a:extLst>
          </p:cNvPr>
          <p:cNvSpPr/>
          <p:nvPr/>
        </p:nvSpPr>
        <p:spPr>
          <a:xfrm>
            <a:off x="4321993" y="3690341"/>
            <a:ext cx="2137032" cy="36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Link Barrier 200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0099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Bojie</dc:creator>
  <cp:lastModifiedBy>Li Bojie</cp:lastModifiedBy>
  <cp:revision>13</cp:revision>
  <dcterms:created xsi:type="dcterms:W3CDTF">2020-09-05T09:37:22Z</dcterms:created>
  <dcterms:modified xsi:type="dcterms:W3CDTF">2020-09-05T10:25:40Z</dcterms:modified>
</cp:coreProperties>
</file>