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F303A-8143-4D25-BBF5-524DBB3E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C7790-A442-4C39-9802-8F2514442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F2970-F74A-48A0-BCC3-BCBF367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422-5D53-4C9A-A6AD-1D7E021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5199A-A0BC-4192-8A2E-1D837E4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6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3850-E52B-4FE7-9A53-B74B63DD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78203-DB9D-4FF6-8444-522CAA7C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6E086-8DB3-4309-A8B0-193406A1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12777-C5A2-47C1-9496-87C19CA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A755B-AC97-47ED-B606-69CE099B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93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853A5-19CE-424D-B1B8-9921793D8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238B5F-480D-4A89-A093-B7E558E73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570BF-5CA2-4726-9C80-CFF6E6AC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44D0F-4A9A-4A59-B0DA-9D4E77DB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6C8BA-AD61-48F5-8F93-D0BD0F60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9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AECC-3A3F-4E69-8ACF-9E25694E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835EE-9A83-426A-A66A-A1428F89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CA061-73D2-4165-A7CD-2BD2C3A0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26823-3349-4B2B-B511-9370603A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E2FC-8050-4B30-BF71-A97EC18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1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1A1D2-7CD7-4FC8-9276-01605A48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CA11F-18AE-4711-8605-F1CD2D0E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17817-A9B4-462E-BB57-C3CC3E0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865DF-76DA-46DD-904E-74FC6192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36E52-822A-432B-9E8F-4A4FAD11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6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C4B4-FAA8-4FB4-A648-C195212C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17E5C-AC12-4F4A-90B1-330A13078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4310B-C7AF-42FA-AB3C-791DAD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86BE1-340F-43F2-BDA6-38BCF462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48E65-ADE1-4601-88F4-05D951AF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0D143-F225-4631-8239-BBF60DCB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471DD-1703-4D79-A292-5FEFE7FA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9DFF5-5C21-4888-B6AB-8CCC8761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787677-41FB-446A-9A65-CD757297E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3DBF4-7822-4E57-98C4-602CD4E44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9ABD29-9457-4567-B03F-4A89BB443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5EDF1-311C-43BC-8520-E4BFE3C1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483D2C-40AF-40F8-9A39-5E2B1999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0A9DAB-3310-4830-8A70-E68408A9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8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3BC65-2356-496B-9E7E-12B0FA54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5E0AD2-3FDA-4367-B329-12481123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6A1229-4CEF-45C9-A624-487D8EE6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C5D59-DF75-4E06-8EF7-62D7762F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5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EEC219-F1C9-4870-ADBE-5C7C5F2A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685A17-A055-4BB5-9E1A-B54D56A4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72A6A-DFA2-426B-A917-41AF1A5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EA92A-1577-4720-9762-D5901ACA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07236-AD66-44A1-9DE2-0953DDD8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B2216C-9485-4020-8E4D-714603EC4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8CA2D-5467-4EA8-BB0A-9D9C572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65E45-A7D2-445C-9B10-C42E418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70E81-0488-4030-8E8B-F62DA1D2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6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A18D5-C0C0-4338-9341-90672EE8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F48A53-E7EC-4986-9030-348890F7A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631E0-6CC6-4D51-AFED-2564D7B49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25E55-14D5-4C0B-A413-248DC6C4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C0A92-6AD1-4218-BBD5-76742362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ACFC0-5A2C-41EF-AEB9-4F7688D2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5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BA9383-3FC8-421A-A05C-99B48896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09C37-7CFA-41E9-851A-C9B8D989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EDD89-D4E7-4785-8FE0-0D6803D1A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F7D0-BD44-4556-8C3E-44D1CF9A165D}" type="datetimeFigureOut">
              <a:rPr lang="zh-CN" altLang="en-US" smtClean="0"/>
              <a:t>2020/9/5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10470-1048-4615-B03F-1AD73E16F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3419F-3D71-41C9-B7C5-A000AE9C6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BFC4-D06D-4EB1-8425-87083E5319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18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3EAD97E-DF0F-43E8-BE3D-4463DE2F825C}"/>
              </a:ext>
            </a:extLst>
          </p:cNvPr>
          <p:cNvSpPr/>
          <p:nvPr/>
        </p:nvSpPr>
        <p:spPr>
          <a:xfrm>
            <a:off x="1808252" y="2357923"/>
            <a:ext cx="5679893" cy="1431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b="1" dirty="0"/>
              <a:t>Programmable Switch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9778DB-4C84-4C77-977A-90054EA561FB}"/>
              </a:ext>
            </a:extLst>
          </p:cNvPr>
          <p:cNvSpPr/>
          <p:nvPr/>
        </p:nvSpPr>
        <p:spPr>
          <a:xfrm>
            <a:off x="1808253" y="4446995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Timestamp 100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3B31E3-1B62-4551-A4EA-CB13F0131981}"/>
              </a:ext>
            </a:extLst>
          </p:cNvPr>
          <p:cNvSpPr/>
          <p:nvPr/>
        </p:nvSpPr>
        <p:spPr>
          <a:xfrm>
            <a:off x="3169579" y="4446995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Barrier 100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B39C1F-CC96-4212-911C-8C88B879AC74}"/>
              </a:ext>
            </a:extLst>
          </p:cNvPr>
          <p:cNvSpPr/>
          <p:nvPr/>
        </p:nvSpPr>
        <p:spPr>
          <a:xfrm>
            <a:off x="1808253" y="5104541"/>
            <a:ext cx="2722648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Payload A</a:t>
            </a:r>
            <a:endParaRPr lang="zh-CN" altLang="en-US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E289CF0-90A4-4A76-86B3-B9437EF4A226}"/>
              </a:ext>
            </a:extLst>
          </p:cNvPr>
          <p:cNvCxnSpPr>
            <a:cxnSpLocks/>
          </p:cNvCxnSpPr>
          <p:nvPr/>
        </p:nvCxnSpPr>
        <p:spPr>
          <a:xfrm flipV="1">
            <a:off x="3161871" y="3789447"/>
            <a:ext cx="0" cy="657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E4DCDCA-D033-40B9-91CE-3DFC55026E4E}"/>
              </a:ext>
            </a:extLst>
          </p:cNvPr>
          <p:cNvSpPr txBox="1"/>
          <p:nvPr/>
        </p:nvSpPr>
        <p:spPr>
          <a:xfrm>
            <a:off x="1877604" y="3965954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Ingress link</a:t>
            </a:r>
            <a:endParaRPr lang="zh-CN" altLang="en-US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C67FD2-1D3F-43E6-8D1B-A0DEE8A20C62}"/>
              </a:ext>
            </a:extLst>
          </p:cNvPr>
          <p:cNvSpPr/>
          <p:nvPr/>
        </p:nvSpPr>
        <p:spPr>
          <a:xfrm>
            <a:off x="2208948" y="3354511"/>
            <a:ext cx="1905852" cy="434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Link Barrier 100</a:t>
            </a:r>
            <a:endParaRPr lang="zh-CN" altLang="en-US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E6E117B-B191-4B5B-95D6-162378ED91B1}"/>
              </a:ext>
            </a:extLst>
          </p:cNvPr>
          <p:cNvSpPr/>
          <p:nvPr/>
        </p:nvSpPr>
        <p:spPr>
          <a:xfrm>
            <a:off x="1808253" y="358152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Timestamp 100</a:t>
            </a:r>
            <a:endParaRPr lang="zh-CN" alt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DD13AE4-D486-43E2-843D-3E6F8E996DFF}"/>
              </a:ext>
            </a:extLst>
          </p:cNvPr>
          <p:cNvSpPr/>
          <p:nvPr/>
        </p:nvSpPr>
        <p:spPr>
          <a:xfrm>
            <a:off x="3169579" y="358152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Barrier 100</a:t>
            </a:r>
            <a:endParaRPr lang="zh-CN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804A712-FED3-4007-A469-47CBF6425306}"/>
              </a:ext>
            </a:extLst>
          </p:cNvPr>
          <p:cNvSpPr/>
          <p:nvPr/>
        </p:nvSpPr>
        <p:spPr>
          <a:xfrm>
            <a:off x="1808253" y="1015698"/>
            <a:ext cx="2722648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Payload A</a:t>
            </a:r>
            <a:endParaRPr lang="zh-CN" altLang="en-US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6986AAE-734B-43D2-A3A0-FB11A5D78E70}"/>
              </a:ext>
            </a:extLst>
          </p:cNvPr>
          <p:cNvSpPr txBox="1"/>
          <p:nvPr/>
        </p:nvSpPr>
        <p:spPr>
          <a:xfrm>
            <a:off x="1949520" y="1830917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Egress link</a:t>
            </a:r>
            <a:endParaRPr lang="zh-CN" altLang="en-US" b="1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9BEB11C-059B-4B2D-B9F7-C44DDBDC0569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3169577" y="1673244"/>
            <a:ext cx="0" cy="684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47C0DF9-882F-4786-BBD0-40318A1F1AFE}"/>
              </a:ext>
            </a:extLst>
          </p:cNvPr>
          <p:cNvSpPr/>
          <p:nvPr/>
        </p:nvSpPr>
        <p:spPr>
          <a:xfrm>
            <a:off x="4765498" y="4446995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Timestamp 300</a:t>
            </a:r>
            <a:endParaRPr lang="zh-CN" altLang="en-US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699E4B9-147F-4798-BFE5-8BD20CD5D60C}"/>
              </a:ext>
            </a:extLst>
          </p:cNvPr>
          <p:cNvSpPr/>
          <p:nvPr/>
        </p:nvSpPr>
        <p:spPr>
          <a:xfrm>
            <a:off x="6126824" y="4446995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Barrier 200</a:t>
            </a:r>
            <a:endParaRPr lang="zh-CN" altLang="en-US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985DD21-7D79-4898-BB33-CFF7BD465E07}"/>
              </a:ext>
            </a:extLst>
          </p:cNvPr>
          <p:cNvSpPr/>
          <p:nvPr/>
        </p:nvSpPr>
        <p:spPr>
          <a:xfrm>
            <a:off x="4765498" y="5104541"/>
            <a:ext cx="2722648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Payload B</a:t>
            </a:r>
            <a:endParaRPr lang="zh-CN" altLang="en-US" b="1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E156B3-3BD0-42B1-AA33-306547A97707}"/>
              </a:ext>
            </a:extLst>
          </p:cNvPr>
          <p:cNvCxnSpPr>
            <a:cxnSpLocks/>
          </p:cNvCxnSpPr>
          <p:nvPr/>
        </p:nvCxnSpPr>
        <p:spPr>
          <a:xfrm flipV="1">
            <a:off x="6119116" y="3789447"/>
            <a:ext cx="0" cy="657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08010974-CD3C-47A5-B411-DC904101482B}"/>
              </a:ext>
            </a:extLst>
          </p:cNvPr>
          <p:cNvSpPr txBox="1"/>
          <p:nvPr/>
        </p:nvSpPr>
        <p:spPr>
          <a:xfrm>
            <a:off x="4834849" y="3965954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Ingress link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58BB05B-DDA9-4BA1-B7CC-338DC8B5ACCF}"/>
              </a:ext>
            </a:extLst>
          </p:cNvPr>
          <p:cNvSpPr/>
          <p:nvPr/>
        </p:nvSpPr>
        <p:spPr>
          <a:xfrm>
            <a:off x="5193593" y="3354510"/>
            <a:ext cx="1864754" cy="434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Link Barrier 200</a:t>
            </a:r>
            <a:endParaRPr lang="zh-CN" altLang="en-US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1525030-58C7-4727-93CC-8C98CAF4BA7C}"/>
              </a:ext>
            </a:extLst>
          </p:cNvPr>
          <p:cNvSpPr/>
          <p:nvPr/>
        </p:nvSpPr>
        <p:spPr>
          <a:xfrm>
            <a:off x="3436707" y="2761900"/>
            <a:ext cx="2537716" cy="434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Switch Barrier 100</a:t>
            </a:r>
            <a:endParaRPr lang="zh-CN" alt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26BEA1C-ACC0-4EA8-904C-25BE97FB427B}"/>
              </a:ext>
            </a:extLst>
          </p:cNvPr>
          <p:cNvSpPr/>
          <p:nvPr/>
        </p:nvSpPr>
        <p:spPr>
          <a:xfrm>
            <a:off x="4757792" y="356239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Timestamp 300</a:t>
            </a:r>
            <a:endParaRPr lang="zh-CN" altLang="en-US" b="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010BFCF-F860-48B8-A009-0603B5EBACD7}"/>
              </a:ext>
            </a:extLst>
          </p:cNvPr>
          <p:cNvSpPr/>
          <p:nvPr/>
        </p:nvSpPr>
        <p:spPr>
          <a:xfrm>
            <a:off x="6119118" y="356239"/>
            <a:ext cx="1361326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Barrier 100</a:t>
            </a:r>
            <a:endParaRPr lang="zh-CN" altLang="en-US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3E2AB80-8071-4C0D-8FB6-94BC84703203}"/>
              </a:ext>
            </a:extLst>
          </p:cNvPr>
          <p:cNvSpPr/>
          <p:nvPr/>
        </p:nvSpPr>
        <p:spPr>
          <a:xfrm>
            <a:off x="4757792" y="1013785"/>
            <a:ext cx="2722648" cy="65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Payload B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4CA9D04-76CD-4F7C-92D3-F69AF3D8990F}"/>
              </a:ext>
            </a:extLst>
          </p:cNvPr>
          <p:cNvSpPr txBox="1"/>
          <p:nvPr/>
        </p:nvSpPr>
        <p:spPr>
          <a:xfrm>
            <a:off x="4899059" y="1829004"/>
            <a:ext cx="24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Egress link</a:t>
            </a:r>
            <a:endParaRPr lang="zh-CN" altLang="en-US" b="1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4C2BF06-3F7A-4C2F-988A-9FEBF7BE5790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119116" y="1671331"/>
            <a:ext cx="0" cy="684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4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Bojie</dc:creator>
  <cp:lastModifiedBy>Li Bojie</cp:lastModifiedBy>
  <cp:revision>11</cp:revision>
  <dcterms:created xsi:type="dcterms:W3CDTF">2020-09-03T14:18:25Z</dcterms:created>
  <dcterms:modified xsi:type="dcterms:W3CDTF">2020-09-05T09:32:46Z</dcterms:modified>
</cp:coreProperties>
</file>