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CDDC-16D9-4A4D-B830-62E5C6B14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0F56D-65A3-4AC9-9227-1A5BD295D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32D63-95DB-44BD-854A-C176A430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C322-2E2D-4673-B283-7C6FF1E1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E1306-8E18-4B7C-8B20-3822F2B4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7E83-A69D-4074-95E5-7C0BA74E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DBEFF-1ABA-4373-ADE8-70D3810D6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A2CB4-547B-418D-9DA0-2CBB0AD0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17F08-0D9A-4669-9455-B3894DEC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FD619-297C-45F6-86CD-D3296753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9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4D453-73C1-4A0B-8D65-FE598E1BE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CFC9B-748F-43E6-87DE-6024EBCBF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34A13-9F8C-4E1A-BF65-1A31312A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C97E4-0D61-43CE-9FE5-343D7357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79E97-7D27-4146-B418-CA4ED9F1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8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607F-2229-4F78-96AD-65C1E0C3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F32C-AB1D-4939-A9A6-652E12C88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0FD98-4626-418D-9BCA-F416DFC4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73FD-FD2C-475B-8E0A-26D04866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7D952-1E36-448F-84BE-BA2E9A9D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6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5DE7-341A-4AF9-86DD-3F1232C5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18C22-03C1-40D5-A35D-5D92176B1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70118-6B62-40B0-BF7A-01D1547C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CBFFE-4B3A-4282-B6F7-C370843D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B0029-FC66-495A-8211-E040BAC1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4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301F-C2E9-4FBA-9C4E-CB556908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48B8-1A32-458A-8E51-2C48E1D55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02927-E3B0-485D-B6CA-B9845D399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AC6EF-C8D4-4160-80FD-A016576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0D2BE-1567-4E8F-886B-0DDA3F26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1F728-C056-47AE-8747-6851EA8F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0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8A63-FF49-4785-90D9-6B0E9815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CB821-A743-4BD7-BF0C-EDF19EA61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E9D3A-2B8C-41C7-8AE1-979705862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2114C-8002-4ECE-BAFE-915B92719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7C100-92FD-4AA1-9184-7C7A310D4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90F55-CCDC-4FAF-948F-9181BE37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88C9A-9366-44E8-BF58-0518375D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3C56F-D4D3-4E1E-BF96-09C58EF6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3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3718-BB1B-4A4F-BFE0-084FE711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C4536-F431-4DF2-BF2A-8BF532A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A7D7E-8F92-4EB7-ACA5-1BD20492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25F03-5950-466A-BA20-9125EE2F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9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252D5-0CF3-435D-ABB4-77328FD9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215F3-9CCD-442D-9CAE-61DD3FCB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09498-C430-42AF-8AE4-57A91684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0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F547-09A0-4B75-B322-096D1851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2C8EF-F8F9-482F-92C8-20442959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D0D10-F674-4CDF-9AC0-BC20D86AA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DF558-7861-4F42-ABB3-17E043A2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C61C5-E057-4607-AAC7-8B1BC5B4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89702-A551-43D8-9B79-8675684C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8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DDE4-7C4C-4E2D-A9F9-C6EEBD28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10DBB-BAE1-4435-B9FB-DD9084415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6E951-C6C7-45BF-97B9-6C7DE6DF0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BF648-80E6-46AA-BBAF-EE48363E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A2B21-B989-4B26-B1F8-FE7655AC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5DE56-F973-48F6-AF1E-102B328B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1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E5BF4-C123-4415-8AE7-45EC3080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693C1-3F5C-40D8-8281-08FDFAC74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91164-8BE2-4150-939D-2C1EFD030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93C37-313B-4B6D-8C4A-560EC396D87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5A586-3100-487D-8701-7DCACB8DB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5BE5-30CD-493D-B83D-80C05C5FC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2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11BB34-DC52-4DE2-9449-56B4D0210B4C}"/>
              </a:ext>
            </a:extLst>
          </p:cNvPr>
          <p:cNvSpPr/>
          <p:nvPr/>
        </p:nvSpPr>
        <p:spPr>
          <a:xfrm>
            <a:off x="898358" y="3168315"/>
            <a:ext cx="2927684" cy="50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Socket queues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91A4C1-D368-4587-9D16-42CA76BD2FF4}"/>
              </a:ext>
            </a:extLst>
          </p:cNvPr>
          <p:cNvSpPr/>
          <p:nvPr/>
        </p:nvSpPr>
        <p:spPr>
          <a:xfrm>
            <a:off x="898358" y="2662988"/>
            <a:ext cx="1443789" cy="50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VFS 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4A83D4-0314-4B08-88A8-7F17053454D5}"/>
              </a:ext>
            </a:extLst>
          </p:cNvPr>
          <p:cNvSpPr/>
          <p:nvPr/>
        </p:nvSpPr>
        <p:spPr>
          <a:xfrm>
            <a:off x="1917033" y="4078704"/>
            <a:ext cx="930442" cy="50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RDMA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65873F-2F8B-4A08-B91D-9688121A7BDF}"/>
              </a:ext>
            </a:extLst>
          </p:cNvPr>
          <p:cNvSpPr/>
          <p:nvPr/>
        </p:nvSpPr>
        <p:spPr>
          <a:xfrm>
            <a:off x="1052577" y="4078704"/>
            <a:ext cx="696014" cy="50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35685C-94CC-4782-B662-4719C29167E5}"/>
              </a:ext>
            </a:extLst>
          </p:cNvPr>
          <p:cNvSpPr/>
          <p:nvPr/>
        </p:nvSpPr>
        <p:spPr>
          <a:xfrm>
            <a:off x="3007896" y="4078704"/>
            <a:ext cx="689810" cy="50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0EAC7-83D1-44F3-8030-2989DCFAB256}"/>
              </a:ext>
            </a:extLst>
          </p:cNvPr>
          <p:cNvSpPr txBox="1"/>
          <p:nvPr/>
        </p:nvSpPr>
        <p:spPr>
          <a:xfrm>
            <a:off x="1567206" y="3691507"/>
            <a:ext cx="15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Transport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E0C920-67F5-4615-8351-65164F622E39}"/>
              </a:ext>
            </a:extLst>
          </p:cNvPr>
          <p:cNvSpPr/>
          <p:nvPr/>
        </p:nvSpPr>
        <p:spPr>
          <a:xfrm>
            <a:off x="898358" y="3673642"/>
            <a:ext cx="2927684" cy="10186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4D63C6-9724-45AA-9CFC-1E2FE1250FAD}"/>
              </a:ext>
            </a:extLst>
          </p:cNvPr>
          <p:cNvSpPr/>
          <p:nvPr/>
        </p:nvSpPr>
        <p:spPr>
          <a:xfrm>
            <a:off x="4033678" y="2662988"/>
            <a:ext cx="1456733" cy="50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glibc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23BCDD-30D0-4CD6-AB60-9EB7E3B3E71B}"/>
              </a:ext>
            </a:extLst>
          </p:cNvPr>
          <p:cNvSpPr/>
          <p:nvPr/>
        </p:nvSpPr>
        <p:spPr>
          <a:xfrm>
            <a:off x="898357" y="2157661"/>
            <a:ext cx="3635997" cy="50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 wrapper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D0EA4-A641-43A8-B1C9-905A128BF01A}"/>
              </a:ext>
            </a:extLst>
          </p:cNvPr>
          <p:cNvSpPr/>
          <p:nvPr/>
        </p:nvSpPr>
        <p:spPr>
          <a:xfrm>
            <a:off x="4033678" y="3168315"/>
            <a:ext cx="1456733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845D53-EB51-4D8F-BDA6-AA5899F26487}"/>
              </a:ext>
            </a:extLst>
          </p:cNvPr>
          <p:cNvSpPr/>
          <p:nvPr/>
        </p:nvSpPr>
        <p:spPr>
          <a:xfrm>
            <a:off x="2342147" y="2662988"/>
            <a:ext cx="1483895" cy="50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Signal layer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5C61ADE-14D0-4787-B9C3-539F1181C478}"/>
              </a:ext>
            </a:extLst>
          </p:cNvPr>
          <p:cNvSpPr/>
          <p:nvPr/>
        </p:nvSpPr>
        <p:spPr>
          <a:xfrm>
            <a:off x="1567206" y="2542673"/>
            <a:ext cx="181385" cy="26250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7BE3448-301F-429C-A2EA-C369E39D22B9}"/>
              </a:ext>
            </a:extLst>
          </p:cNvPr>
          <p:cNvSpPr/>
          <p:nvPr/>
        </p:nvSpPr>
        <p:spPr>
          <a:xfrm>
            <a:off x="1567205" y="3048000"/>
            <a:ext cx="181385" cy="26250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CCEB56D-E69C-48E6-9203-F9D21B2F0AF0}"/>
              </a:ext>
            </a:extLst>
          </p:cNvPr>
          <p:cNvSpPr/>
          <p:nvPr/>
        </p:nvSpPr>
        <p:spPr>
          <a:xfrm>
            <a:off x="3043079" y="3048000"/>
            <a:ext cx="181385" cy="262508"/>
          </a:xfrm>
          <a:prstGeom prst="downArrow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0211BB2-FBA6-48E0-82E7-AF32297B7A9D}"/>
              </a:ext>
            </a:extLst>
          </p:cNvPr>
          <p:cNvSpPr/>
          <p:nvPr/>
        </p:nvSpPr>
        <p:spPr>
          <a:xfrm>
            <a:off x="4238213" y="2556889"/>
            <a:ext cx="181385" cy="26250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F26D67C-2CD0-498B-AD56-C121EEC5B312}"/>
              </a:ext>
            </a:extLst>
          </p:cNvPr>
          <p:cNvSpPr/>
          <p:nvPr/>
        </p:nvSpPr>
        <p:spPr>
          <a:xfrm>
            <a:off x="2271507" y="3559159"/>
            <a:ext cx="182936" cy="23479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92473A7-E8E8-4125-99E0-C0C1E551A1E9}"/>
              </a:ext>
            </a:extLst>
          </p:cNvPr>
          <p:cNvSpPr/>
          <p:nvPr/>
        </p:nvSpPr>
        <p:spPr>
          <a:xfrm>
            <a:off x="4671351" y="3097219"/>
            <a:ext cx="181385" cy="26250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30EC477-EFAA-4FFE-97AF-2FE76A96115B}"/>
              </a:ext>
            </a:extLst>
          </p:cNvPr>
          <p:cNvSpPr/>
          <p:nvPr/>
        </p:nvSpPr>
        <p:spPr>
          <a:xfrm rot="5400000" flipH="1" flipV="1">
            <a:off x="2273513" y="2784395"/>
            <a:ext cx="181385" cy="262508"/>
          </a:xfrm>
          <a:prstGeom prst="downArrow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715ACB-5274-41D8-ABC3-0D30BA52CCF3}"/>
              </a:ext>
            </a:extLst>
          </p:cNvPr>
          <p:cNvSpPr/>
          <p:nvPr/>
        </p:nvSpPr>
        <p:spPr>
          <a:xfrm>
            <a:off x="898357" y="1660718"/>
            <a:ext cx="3635997" cy="50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thread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2BE568-E7EC-4DF9-85A5-81E8BD3D9A1C}"/>
              </a:ext>
            </a:extLst>
          </p:cNvPr>
          <p:cNvSpPr/>
          <p:nvPr/>
        </p:nvSpPr>
        <p:spPr>
          <a:xfrm>
            <a:off x="4632153" y="1660718"/>
            <a:ext cx="858258" cy="100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Epoll</a:t>
            </a:r>
            <a:r>
              <a:rPr lang="en-US" dirty="0"/>
              <a:t> thread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18E2C180-9E1C-45D6-9250-3AA4A33D13E0}"/>
              </a:ext>
            </a:extLst>
          </p:cNvPr>
          <p:cNvSpPr/>
          <p:nvPr/>
        </p:nvSpPr>
        <p:spPr>
          <a:xfrm>
            <a:off x="5021817" y="2550508"/>
            <a:ext cx="181385" cy="26250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EBFBAFC-BA83-4884-AB0F-53DED1268DDC}"/>
              </a:ext>
            </a:extLst>
          </p:cNvPr>
          <p:cNvSpPr/>
          <p:nvPr/>
        </p:nvSpPr>
        <p:spPr>
          <a:xfrm rot="3300000">
            <a:off x="4103553" y="1905156"/>
            <a:ext cx="140681" cy="126114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6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53</cp:revision>
  <dcterms:created xsi:type="dcterms:W3CDTF">2019-01-21T07:29:16Z</dcterms:created>
  <dcterms:modified xsi:type="dcterms:W3CDTF">2019-01-21T08:02:06Z</dcterms:modified>
</cp:coreProperties>
</file>