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DDC-16D9-4A4D-B830-62E5C6B1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F56D-65A3-4AC9-9227-1A5BD29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D63-95DB-44BD-854A-C176A43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C322-2E2D-4673-B283-7C6FF1E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306-8E18-4B7C-8B20-3822F2B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E83-A69D-4074-95E5-7C0BA74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EFF-1ABA-4373-ADE8-70D3810D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2CB4-547B-418D-9DA0-2CBB0AD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7F08-0D9A-4669-9455-B3894DE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D619-297C-45F6-86CD-D329675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D453-73C1-4A0B-8D65-FE598E1B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FC9B-748F-43E6-87DE-6024EBCB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A13-9F8C-4E1A-BF65-1A31312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97E4-0D61-43CE-9FE5-343D735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9E97-7D27-4146-B418-CA4ED9F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07F-2229-4F78-96AD-65C1E0C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32C-AB1D-4939-A9A6-652E12C8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FD98-4626-418D-9BCA-F416DFC4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73FD-FD2C-475B-8E0A-26D0486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52-1E36-448F-84BE-BA2E9A9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E7-341A-4AF9-86DD-3F1232C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8C22-03C1-40D5-A35D-5D92176B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0118-6B62-40B0-BF7A-01D154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FFE-4B3A-4282-B6F7-C370843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0029-FC66-495A-8211-E040BAC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01F-C2E9-4FBA-9C4E-CB55690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8B8-1A32-458A-8E51-2C48E1D5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2927-E3B0-485D-B6CA-B9845D3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6EF-C8D4-4160-80FD-A016576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2BE-1567-4E8F-886B-0DDA3F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F728-C056-47AE-8747-6851EA8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A63-FF49-4785-90D9-6B0E981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B821-A743-4BD7-BF0C-EDF19EA6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9D3A-2B8C-41C7-8AE1-9797058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114C-8002-4ECE-BAFE-915B9271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7C100-92FD-4AA1-9184-7C7A310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0F55-CCDC-4FAF-948F-9181BE3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C9A-9366-44E8-BF58-0518375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C56F-D4D3-4E1E-BF96-09C58EF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718-BB1B-4A4F-BFE0-084FE71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4536-F431-4DF2-BF2A-8BF532A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7D7E-8F92-4EB7-ACA5-1BD2049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5F03-5950-466A-BA20-9125EE2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52D5-0CF3-435D-ABB4-77328F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215F3-9CCD-442D-9CAE-61DD3FC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9498-C430-42AF-8AE4-57A91684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F547-09A0-4B75-B322-096D185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C8EF-F8F9-482F-92C8-2044295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0D10-F674-4CDF-9AC0-BC20D86A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558-7861-4F42-ABB3-17E043A2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61C5-E057-4607-AAC7-8B1BC5B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702-A551-43D8-9B79-867568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DE4-7C4C-4E2D-A9F9-C6EEBD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10DBB-BAE1-4435-B9FB-DD908441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E951-C6C7-45BF-97B9-6C7DE6DF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F648-80E6-46AA-BBAF-EE48363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2B21-B989-4B26-B1F8-FE7655A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DE56-F973-48F6-AF1E-102B328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BF4-C123-4415-8AE7-45EC308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93C1-3F5C-40D8-8281-08FDFAC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1164-8BE2-4150-939D-2C1EFD03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586-3100-487D-8701-7DCACB8D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BE5-30CD-493D-B83D-80C05C5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586A0984-9A0D-4B95-8795-85C2371A1AF5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2315591F-55A3-4629-90EF-1F14670BB7EB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pie">
            <a:avLst>
              <a:gd name="adj1" fmla="val 2866754"/>
              <a:gd name="adj2" fmla="val 108314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2C3815-E4E0-4957-8EF3-5D26412751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58968" y="2036547"/>
            <a:ext cx="265398" cy="273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3C0351-86EC-44EC-A1A4-962898DAC79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711116" y="2634916"/>
            <a:ext cx="376990" cy="4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B5D21D-69D4-4E17-8277-994C67BE8CCB}"/>
              </a:ext>
            </a:extLst>
          </p:cNvPr>
          <p:cNvSpPr txBox="1"/>
          <p:nvPr/>
        </p:nvSpPr>
        <p:spPr>
          <a:xfrm>
            <a:off x="4110030" y="333148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EB45C9-D170-401E-BFE8-7668442663CC}"/>
              </a:ext>
            </a:extLst>
          </p:cNvPr>
          <p:cNvSpPr txBox="1"/>
          <p:nvPr/>
        </p:nvSpPr>
        <p:spPr>
          <a:xfrm>
            <a:off x="2097552" y="25985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EA2681-5DCA-42FF-9DA7-082EA3E8E869}"/>
              </a:ext>
            </a:extLst>
          </p:cNvPr>
          <p:cNvCxnSpPr>
            <a:cxnSpLocks/>
          </p:cNvCxnSpPr>
          <p:nvPr/>
        </p:nvCxnSpPr>
        <p:spPr>
          <a:xfrm flipV="1">
            <a:off x="2424725" y="2520358"/>
            <a:ext cx="276254" cy="194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35977D-BE8B-46BE-9117-5C5CB4F1EF81}"/>
              </a:ext>
            </a:extLst>
          </p:cNvPr>
          <p:cNvCxnSpPr>
            <a:cxnSpLocks/>
          </p:cNvCxnSpPr>
          <p:nvPr/>
        </p:nvCxnSpPr>
        <p:spPr>
          <a:xfrm flipH="1" flipV="1">
            <a:off x="4018458" y="3329923"/>
            <a:ext cx="316483" cy="99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E9323440-89CA-4BA4-BCDA-6A86AF645988}"/>
              </a:ext>
            </a:extLst>
          </p:cNvPr>
          <p:cNvSpPr/>
          <p:nvPr/>
        </p:nvSpPr>
        <p:spPr>
          <a:xfrm>
            <a:off x="2707106" y="1788695"/>
            <a:ext cx="1731765" cy="1684418"/>
          </a:xfrm>
          <a:prstGeom prst="pie">
            <a:avLst>
              <a:gd name="adj1" fmla="val 11546664"/>
              <a:gd name="adj2" fmla="val 133950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AFE4B078-F312-4281-AD88-7221143276D0}"/>
              </a:ext>
            </a:extLst>
          </p:cNvPr>
          <p:cNvSpPr/>
          <p:nvPr/>
        </p:nvSpPr>
        <p:spPr>
          <a:xfrm>
            <a:off x="2687444" y="1798276"/>
            <a:ext cx="1731765" cy="1684418"/>
          </a:xfrm>
          <a:prstGeom prst="pie">
            <a:avLst>
              <a:gd name="adj1" fmla="val 14286026"/>
              <a:gd name="adj2" fmla="val 18362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Partial Circle 92">
            <a:extLst>
              <a:ext uri="{FF2B5EF4-FFF2-40B4-BE49-F238E27FC236}">
                <a16:creationId xmlns:a16="http://schemas.microsoft.com/office/drawing/2014/main" id="{9E88F77F-2337-4B16-9359-C900ED29FF4F}"/>
              </a:ext>
            </a:extLst>
          </p:cNvPr>
          <p:cNvSpPr/>
          <p:nvPr/>
        </p:nvSpPr>
        <p:spPr>
          <a:xfrm>
            <a:off x="2697276" y="1788695"/>
            <a:ext cx="1692442" cy="1684418"/>
          </a:xfrm>
          <a:prstGeom prst="pie">
            <a:avLst>
              <a:gd name="adj1" fmla="val 19270448"/>
              <a:gd name="adj2" fmla="val 202426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Partial Circle 93">
            <a:extLst>
              <a:ext uri="{FF2B5EF4-FFF2-40B4-BE49-F238E27FC236}">
                <a16:creationId xmlns:a16="http://schemas.microsoft.com/office/drawing/2014/main" id="{0904A1E2-6E2D-4D90-A25C-32D02D9CCB46}"/>
              </a:ext>
            </a:extLst>
          </p:cNvPr>
          <p:cNvSpPr/>
          <p:nvPr/>
        </p:nvSpPr>
        <p:spPr>
          <a:xfrm>
            <a:off x="2707105" y="1787138"/>
            <a:ext cx="1692442" cy="1684418"/>
          </a:xfrm>
          <a:prstGeom prst="pie">
            <a:avLst>
              <a:gd name="adj1" fmla="val 21015950"/>
              <a:gd name="adj2" fmla="val 29190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CC22A2E-9CAB-4D76-A2A6-0989094AF76A}"/>
              </a:ext>
            </a:extLst>
          </p:cNvPr>
          <p:cNvCxnSpPr>
            <a:cxnSpLocks/>
          </p:cNvCxnSpPr>
          <p:nvPr/>
        </p:nvCxnSpPr>
        <p:spPr>
          <a:xfrm>
            <a:off x="3572988" y="2629347"/>
            <a:ext cx="390688" cy="7548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403114-78CD-49D6-9733-89A231593D32}"/>
              </a:ext>
            </a:extLst>
          </p:cNvPr>
          <p:cNvSpPr/>
          <p:nvPr/>
        </p:nvSpPr>
        <p:spPr>
          <a:xfrm>
            <a:off x="3088106" y="2173707"/>
            <a:ext cx="930442" cy="930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75</cp:revision>
  <dcterms:created xsi:type="dcterms:W3CDTF">2019-01-21T07:29:16Z</dcterms:created>
  <dcterms:modified xsi:type="dcterms:W3CDTF">2019-01-22T06:56:11Z</dcterms:modified>
</cp:coreProperties>
</file>