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9DC6-37A3-4AFD-B52E-653CDD9C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CC1BC-FF09-432E-9265-BB982014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CB67-F487-4669-8DE5-835A895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A811-285B-4C5A-A283-79D62973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2E7C-692D-4E14-AA25-37AF86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2270-FE20-4717-83FB-178C5E9B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0F493-1EB1-4CAC-B441-8AF6CD28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10AE-1C0E-4EBC-9ECC-0DA5B4CD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BAD-4C4A-44A3-8C74-B7ED797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6281-AC6F-4072-8516-F075EAB7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95696-A3ED-449D-8ED9-6A3E777A7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737DF-E5C5-450F-A69A-660E0EAF5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8165-ACA0-4C66-A227-7E7280B6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6FAE-B692-4DDD-B40D-90AC29A4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1FEB-FE89-47EA-A202-A767380A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331-7FD4-4DBF-9B67-A478703A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F1F-1C39-4C08-BAD7-03F95C15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340-D21A-4174-9F6D-ACDC301C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48BD-DC03-4724-B830-D36FA539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C245-9531-43D2-8994-45B99947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7723-CC02-432E-8546-B51E9056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EEEF-7A41-441A-A4C4-E338779F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4502-C6E4-4C6F-B7AF-A063E883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6E75-EFBC-4E5F-BE74-D466482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9F93-3C69-4FD0-9AD4-F37BADE3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5DE7-B3D0-436F-93D1-03564D3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D225-06BA-49C7-80AE-81814A2B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31211-8059-45A8-8133-667332F0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447C-A158-4DF9-B8B2-AC1A06FD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8F41-195D-44FE-BD8D-1410BC0F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3247-026F-42E3-95D5-19861F9B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2862-428A-4686-A6AD-9CA52156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A89E0-C9F7-425E-A1D0-8B27EC60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16214-9972-4E83-B931-FC28E3D1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2E360-2778-4A2F-BE50-95E28BBCC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ADE83-E64F-4ADC-89C1-78C7335B7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200DF-3056-41F6-930B-67869F55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0BB36-6507-4219-9CB1-D15BC590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6D0E8-49A1-46E7-9B9E-0EF269B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F67A-763F-49DF-A1FB-6F0A229D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A83D2-BDAC-43DC-AE52-A0263026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19ED5-B075-46BD-863B-3D747B8B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6F18-5E34-4ABC-ADC6-BA2EAA1D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12062-1078-4F4C-9537-9EBE29A2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323FE-7BB5-4242-BA2A-EB8EF52B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D763-756A-4EA2-872F-342AAF78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3AE2-FD82-444E-B1B8-30FAB6CA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3ABE-CD09-49BB-B0CB-F1E3ABE2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82B3-BA55-46B0-8330-5344BE96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9737A-CB62-4BE1-81B7-9D91A91F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624D-B2BE-427C-9561-26522B9B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B24B3-A3C3-40C5-8FBC-EB24D4E9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A07-FF51-4555-AB43-AFC9C728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E4CD7-9834-4110-8395-65F3A7D40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3E72-045B-47A6-A1F5-F246A78DD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23FA-2C50-415E-8C65-B71EB996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149B-8287-4835-B51C-8D737CD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0D1BF-4BB7-4BBB-8D6A-35BF20EE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55088-68B2-4933-A2C8-BE38590B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F2E29-CB96-4B1B-A4E5-4B9F11FF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EF1B-905D-4931-83BC-6AE8D498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0331-2D09-4994-8C87-8F55D2FCE88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8B19-75D1-4511-BAE0-66E5F325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3AB7-E79B-49C9-93A7-2795340A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B62A3C7-AC55-4742-8F71-40113351E507}"/>
              </a:ext>
            </a:extLst>
          </p:cNvPr>
          <p:cNvGrpSpPr/>
          <p:nvPr/>
        </p:nvGrpSpPr>
        <p:grpSpPr>
          <a:xfrm rot="-1380000">
            <a:off x="2809790" y="1408955"/>
            <a:ext cx="1932196" cy="455201"/>
            <a:chOff x="2827713" y="705537"/>
            <a:chExt cx="1932196" cy="45520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F52791D-A95F-49AD-A4A0-DAD5DDF1AFC2}"/>
                </a:ext>
              </a:extLst>
            </p:cNvPr>
            <p:cNvGrpSpPr/>
            <p:nvPr/>
          </p:nvGrpSpPr>
          <p:grpSpPr>
            <a:xfrm>
              <a:off x="2827713" y="791406"/>
              <a:ext cx="1932196" cy="369332"/>
              <a:chOff x="2788920" y="2200705"/>
              <a:chExt cx="1932196" cy="36933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2DD6D11-9995-442A-86D2-ACD71178E844}"/>
                  </a:ext>
                </a:extLst>
              </p:cNvPr>
              <p:cNvSpPr/>
              <p:nvPr/>
            </p:nvSpPr>
            <p:spPr>
              <a:xfrm>
                <a:off x="2788920" y="2238582"/>
                <a:ext cx="1856232" cy="2743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E4D965-B98D-47CC-9717-FBBC752254F5}"/>
                  </a:ext>
                </a:extLst>
              </p:cNvPr>
              <p:cNvCxnSpPr/>
              <p:nvPr/>
            </p:nvCxnSpPr>
            <p:spPr>
              <a:xfrm>
                <a:off x="4239129" y="2233178"/>
                <a:ext cx="0" cy="2743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9CF8675-BE91-4563-BB92-D723C80C3F6D}"/>
                  </a:ext>
                </a:extLst>
              </p:cNvPr>
              <p:cNvSpPr txBox="1"/>
              <p:nvPr/>
            </p:nvSpPr>
            <p:spPr>
              <a:xfrm>
                <a:off x="4170965" y="220070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FD3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4535D2-ECE2-429B-906F-63F5AF62100E}"/>
                </a:ext>
              </a:extLst>
            </p:cNvPr>
            <p:cNvSpPr txBox="1"/>
            <p:nvPr/>
          </p:nvSpPr>
          <p:spPr>
            <a:xfrm>
              <a:off x="3984034" y="70553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" name="Rectangle 63">
            <a:extLst>
              <a:ext uri="{FF2B5EF4-FFF2-40B4-BE49-F238E27FC236}">
                <a16:creationId xmlns:a16="http://schemas.microsoft.com/office/drawing/2014/main" id="{8C874F7A-A935-43C1-ADE3-6A33BFB2BCBE}"/>
              </a:ext>
            </a:extLst>
          </p:cNvPr>
          <p:cNvSpPr/>
          <p:nvPr/>
        </p:nvSpPr>
        <p:spPr>
          <a:xfrm>
            <a:off x="1001841" y="821189"/>
            <a:ext cx="1559751" cy="7367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1</a:t>
            </a:r>
            <a:endParaRPr lang="en-US" sz="3600" dirty="0"/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29A8783E-E0CB-4172-A31F-67D076A1813E}"/>
              </a:ext>
            </a:extLst>
          </p:cNvPr>
          <p:cNvSpPr/>
          <p:nvPr/>
        </p:nvSpPr>
        <p:spPr>
          <a:xfrm>
            <a:off x="1001841" y="1785810"/>
            <a:ext cx="1559751" cy="7367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2</a:t>
            </a:r>
            <a:endParaRPr lang="en-US" sz="3200" dirty="0"/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26EBB4E2-1A2C-4606-95C9-9E079F4D936D}"/>
              </a:ext>
            </a:extLst>
          </p:cNvPr>
          <p:cNvSpPr/>
          <p:nvPr/>
        </p:nvSpPr>
        <p:spPr>
          <a:xfrm>
            <a:off x="4931235" y="821189"/>
            <a:ext cx="2132504" cy="736721"/>
          </a:xfrm>
          <a:prstGeom prst="rect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1A7A448C-C612-490E-97DA-9EEE4DD0AC40}"/>
              </a:ext>
            </a:extLst>
          </p:cNvPr>
          <p:cNvSpPr/>
          <p:nvPr/>
        </p:nvSpPr>
        <p:spPr>
          <a:xfrm>
            <a:off x="4931236" y="1785810"/>
            <a:ext cx="2132504" cy="7367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7EDD25-0F9A-417A-8F1D-62AC4D9F86C9}"/>
              </a:ext>
            </a:extLst>
          </p:cNvPr>
          <p:cNvGrpSpPr/>
          <p:nvPr/>
        </p:nvGrpSpPr>
        <p:grpSpPr>
          <a:xfrm>
            <a:off x="2788920" y="2200705"/>
            <a:ext cx="1932196" cy="369332"/>
            <a:chOff x="2788920" y="2200705"/>
            <a:chExt cx="1932196" cy="3693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2835F4-5944-440C-8052-DF31FFB35B98}"/>
                </a:ext>
              </a:extLst>
            </p:cNvPr>
            <p:cNvSpPr/>
            <p:nvPr/>
          </p:nvSpPr>
          <p:spPr>
            <a:xfrm>
              <a:off x="2788920" y="2238582"/>
              <a:ext cx="1856232" cy="2743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3AA84A-E406-4859-9DA6-21A9B7A5432D}"/>
                </a:ext>
              </a:extLst>
            </p:cNvPr>
            <p:cNvCxnSpPr/>
            <p:nvPr/>
          </p:nvCxnSpPr>
          <p:spPr>
            <a:xfrm>
              <a:off x="4239129" y="2233178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B88D08-95B2-4B8B-BD9F-7246D46CB78B}"/>
                </a:ext>
              </a:extLst>
            </p:cNvPr>
            <p:cNvCxnSpPr/>
            <p:nvPr/>
          </p:nvCxnSpPr>
          <p:spPr>
            <a:xfrm>
              <a:off x="3831413" y="2233178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15E230-ADE1-431A-BE58-1D3A06290A2A}"/>
                </a:ext>
              </a:extLst>
            </p:cNvPr>
            <p:cNvCxnSpPr/>
            <p:nvPr/>
          </p:nvCxnSpPr>
          <p:spPr>
            <a:xfrm>
              <a:off x="3416490" y="2248211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88A5B3-3AEC-4858-9900-1FC05D59F8B7}"/>
                </a:ext>
              </a:extLst>
            </p:cNvPr>
            <p:cNvSpPr txBox="1"/>
            <p:nvPr/>
          </p:nvSpPr>
          <p:spPr>
            <a:xfrm>
              <a:off x="3367523" y="220070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FD1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049340-DB0E-4B3A-BC89-B2296A610CB9}"/>
                </a:ext>
              </a:extLst>
            </p:cNvPr>
            <p:cNvSpPr txBox="1"/>
            <p:nvPr/>
          </p:nvSpPr>
          <p:spPr>
            <a:xfrm>
              <a:off x="4170965" y="220070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FD1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26B050-25BF-4146-8016-A3470F47D9E0}"/>
                </a:ext>
              </a:extLst>
            </p:cNvPr>
            <p:cNvSpPr txBox="1"/>
            <p:nvPr/>
          </p:nvSpPr>
          <p:spPr>
            <a:xfrm>
              <a:off x="3766794" y="220070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FD2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DDA82A-48A4-47C6-AC0A-3732BE5BF5FF}"/>
                </a:ext>
              </a:extLst>
            </p:cNvPr>
            <p:cNvSpPr txBox="1"/>
            <p:nvPr/>
          </p:nvSpPr>
          <p:spPr>
            <a:xfrm>
              <a:off x="3131294" y="220070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72EF52-F678-458B-9DB0-74782CCB39D7}"/>
              </a:ext>
            </a:extLst>
          </p:cNvPr>
          <p:cNvGrpSpPr/>
          <p:nvPr/>
        </p:nvGrpSpPr>
        <p:grpSpPr>
          <a:xfrm rot="1320000">
            <a:off x="2825255" y="1499838"/>
            <a:ext cx="1932196" cy="369333"/>
            <a:chOff x="2788920" y="2200704"/>
            <a:chExt cx="1932196" cy="3693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90DA1B-631C-4B86-9A70-3E3C47FF0AA4}"/>
                </a:ext>
              </a:extLst>
            </p:cNvPr>
            <p:cNvSpPr/>
            <p:nvPr/>
          </p:nvSpPr>
          <p:spPr>
            <a:xfrm>
              <a:off x="2788920" y="2238582"/>
              <a:ext cx="1856232" cy="2743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ECAA87-7AB4-45AC-8DCD-CC3C6D936EE3}"/>
                </a:ext>
              </a:extLst>
            </p:cNvPr>
            <p:cNvCxnSpPr/>
            <p:nvPr/>
          </p:nvCxnSpPr>
          <p:spPr>
            <a:xfrm>
              <a:off x="4239129" y="2233178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8321D1-2A37-4954-AF89-BEE38591B05C}"/>
                </a:ext>
              </a:extLst>
            </p:cNvPr>
            <p:cNvCxnSpPr/>
            <p:nvPr/>
          </p:nvCxnSpPr>
          <p:spPr>
            <a:xfrm>
              <a:off x="3831413" y="2233178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B2349E-20BA-4D84-AA4E-731144E72379}"/>
                </a:ext>
              </a:extLst>
            </p:cNvPr>
            <p:cNvCxnSpPr/>
            <p:nvPr/>
          </p:nvCxnSpPr>
          <p:spPr>
            <a:xfrm>
              <a:off x="3416490" y="2248211"/>
              <a:ext cx="0" cy="2743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21FEE0-6207-4CDD-9889-BF084F5747CD}"/>
                </a:ext>
              </a:extLst>
            </p:cNvPr>
            <p:cNvSpPr txBox="1"/>
            <p:nvPr/>
          </p:nvSpPr>
          <p:spPr>
            <a:xfrm>
              <a:off x="3367523" y="220070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FD1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B6554B-A9AE-428D-820F-943C0B8E01BC}"/>
                </a:ext>
              </a:extLst>
            </p:cNvPr>
            <p:cNvSpPr txBox="1"/>
            <p:nvPr/>
          </p:nvSpPr>
          <p:spPr>
            <a:xfrm>
              <a:off x="4170965" y="220070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FD2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84C51C-858F-4315-AAC9-492104BB46BA}"/>
                </a:ext>
              </a:extLst>
            </p:cNvPr>
            <p:cNvSpPr txBox="1"/>
            <p:nvPr/>
          </p:nvSpPr>
          <p:spPr>
            <a:xfrm>
              <a:off x="3766794" y="220070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FD1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707FAF-5E70-4794-BB78-4C6C58999A89}"/>
                </a:ext>
              </a:extLst>
            </p:cNvPr>
            <p:cNvSpPr txBox="1"/>
            <p:nvPr/>
          </p:nvSpPr>
          <p:spPr>
            <a:xfrm>
              <a:off x="3131294" y="220070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8CF352-4A71-4A25-BE25-6857775BBD5E}"/>
              </a:ext>
            </a:extLst>
          </p:cNvPr>
          <p:cNvSpPr txBox="1"/>
          <p:nvPr/>
        </p:nvSpPr>
        <p:spPr>
          <a:xfrm>
            <a:off x="1249358" y="257003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898DD5-0C96-4496-A574-A6E1482189C4}"/>
              </a:ext>
            </a:extLst>
          </p:cNvPr>
          <p:cNvSpPr txBox="1"/>
          <p:nvPr/>
        </p:nvSpPr>
        <p:spPr>
          <a:xfrm>
            <a:off x="5371546" y="2554736"/>
            <a:ext cx="1251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A9071-9115-4617-9BE2-6C8815B63896}"/>
              </a:ext>
            </a:extLst>
          </p:cNvPr>
          <p:cNvSpPr/>
          <p:nvPr/>
        </p:nvSpPr>
        <p:spPr>
          <a:xfrm>
            <a:off x="902825" y="694481"/>
            <a:ext cx="1716134" cy="23363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85B15A-1F62-4513-9018-7F75B51A5BEF}"/>
              </a:ext>
            </a:extLst>
          </p:cNvPr>
          <p:cNvSpPr/>
          <p:nvPr/>
        </p:nvSpPr>
        <p:spPr>
          <a:xfrm>
            <a:off x="4865272" y="694481"/>
            <a:ext cx="2282288" cy="23363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C2E2B1-4114-4A1D-A8E9-48E8FB69F2DF}"/>
              </a:ext>
            </a:extLst>
          </p:cNvPr>
          <p:cNvSpPr/>
          <p:nvPr/>
        </p:nvSpPr>
        <p:spPr>
          <a:xfrm>
            <a:off x="2735657" y="694481"/>
            <a:ext cx="2020624" cy="23363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CD816A-CDC2-4E00-94E6-4BC60147A031}"/>
              </a:ext>
            </a:extLst>
          </p:cNvPr>
          <p:cNvSpPr txBox="1"/>
          <p:nvPr/>
        </p:nvSpPr>
        <p:spPr>
          <a:xfrm>
            <a:off x="2906433" y="2554737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shm</a:t>
            </a:r>
            <a:r>
              <a:rPr lang="en-US" sz="2400" dirty="0"/>
              <a:t> / RDMA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FB3223-DFF7-49F1-A38A-C63EEAE8FF86}"/>
              </a:ext>
            </a:extLst>
          </p:cNvPr>
          <p:cNvGrpSpPr/>
          <p:nvPr/>
        </p:nvGrpSpPr>
        <p:grpSpPr>
          <a:xfrm>
            <a:off x="2827713" y="772884"/>
            <a:ext cx="1932196" cy="387854"/>
            <a:chOff x="2827713" y="772884"/>
            <a:chExt cx="1932196" cy="38785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4EF4D7F-084B-4649-A5A5-9ABC2399CC4F}"/>
                </a:ext>
              </a:extLst>
            </p:cNvPr>
            <p:cNvGrpSpPr/>
            <p:nvPr/>
          </p:nvGrpSpPr>
          <p:grpSpPr>
            <a:xfrm>
              <a:off x="2827713" y="791406"/>
              <a:ext cx="1932196" cy="369332"/>
              <a:chOff x="2788920" y="2200705"/>
              <a:chExt cx="1932196" cy="36933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4FB0B32-6DC2-4665-968D-6A23D86E5AEC}"/>
                  </a:ext>
                </a:extLst>
              </p:cNvPr>
              <p:cNvSpPr/>
              <p:nvPr/>
            </p:nvSpPr>
            <p:spPr>
              <a:xfrm>
                <a:off x="2788920" y="2238582"/>
                <a:ext cx="1856232" cy="2743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47C86BA-8F60-4EAC-834D-E7A3B87315EF}"/>
                  </a:ext>
                </a:extLst>
              </p:cNvPr>
              <p:cNvCxnSpPr/>
              <p:nvPr/>
            </p:nvCxnSpPr>
            <p:spPr>
              <a:xfrm>
                <a:off x="4239129" y="2233178"/>
                <a:ext cx="0" cy="2743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534937F-3D1D-4436-9E9B-5B88F3094AD4}"/>
                  </a:ext>
                </a:extLst>
              </p:cNvPr>
              <p:cNvCxnSpPr/>
              <p:nvPr/>
            </p:nvCxnSpPr>
            <p:spPr>
              <a:xfrm>
                <a:off x="3831413" y="2233178"/>
                <a:ext cx="0" cy="27432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41F2CA-9C95-4A87-87E6-E1A8D0E64FC6}"/>
                  </a:ext>
                </a:extLst>
              </p:cNvPr>
              <p:cNvSpPr txBox="1"/>
              <p:nvPr/>
            </p:nvSpPr>
            <p:spPr>
              <a:xfrm>
                <a:off x="4170965" y="220070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FD3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16F888-F1F6-40B2-8818-708EC0F2D9A9}"/>
                  </a:ext>
                </a:extLst>
              </p:cNvPr>
              <p:cNvSpPr txBox="1"/>
              <p:nvPr/>
            </p:nvSpPr>
            <p:spPr>
              <a:xfrm>
                <a:off x="3766794" y="220070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FD4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C11836-E5A4-4DB7-AFCC-AC6671E2BA79}"/>
                </a:ext>
              </a:extLst>
            </p:cNvPr>
            <p:cNvSpPr txBox="1"/>
            <p:nvPr/>
          </p:nvSpPr>
          <p:spPr>
            <a:xfrm>
              <a:off x="3574287" y="7728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7E17DD-CCA6-4E47-B1EC-A3C90FEF2ABC}"/>
              </a:ext>
            </a:extLst>
          </p:cNvPr>
          <p:cNvGrpSpPr/>
          <p:nvPr/>
        </p:nvGrpSpPr>
        <p:grpSpPr>
          <a:xfrm>
            <a:off x="5873560" y="1855815"/>
            <a:ext cx="550151" cy="630279"/>
            <a:chOff x="5873560" y="1855815"/>
            <a:chExt cx="550151" cy="630279"/>
          </a:xfrm>
        </p:grpSpPr>
        <p:grpSp>
          <p:nvGrpSpPr>
            <p:cNvPr id="75" name="组合 59">
              <a:extLst>
                <a:ext uri="{FF2B5EF4-FFF2-40B4-BE49-F238E27FC236}">
                  <a16:creationId xmlns:a16="http://schemas.microsoft.com/office/drawing/2014/main" id="{1F9B2822-F137-4C3D-9F0C-2F3CDCA1B711}"/>
                </a:ext>
              </a:extLst>
            </p:cNvPr>
            <p:cNvGrpSpPr/>
            <p:nvPr/>
          </p:nvGrpSpPr>
          <p:grpSpPr>
            <a:xfrm>
              <a:off x="5905158" y="1855815"/>
              <a:ext cx="486950" cy="630279"/>
              <a:chOff x="7330281" y="2278987"/>
              <a:chExt cx="304800" cy="456275"/>
            </a:xfrm>
            <a:solidFill>
              <a:schemeClr val="tx1"/>
            </a:solidFill>
          </p:grpSpPr>
          <p:sp>
            <p:nvSpPr>
              <p:cNvPr id="76" name="空心弧 60">
                <a:extLst>
                  <a:ext uri="{FF2B5EF4-FFF2-40B4-BE49-F238E27FC236}">
                    <a16:creationId xmlns:a16="http://schemas.microsoft.com/office/drawing/2014/main" id="{F25B5862-E665-4E30-954D-ED1354CD9D34}"/>
                  </a:ext>
                </a:extLst>
              </p:cNvPr>
              <p:cNvSpPr/>
              <p:nvPr/>
            </p:nvSpPr>
            <p:spPr bwMode="auto">
              <a:xfrm>
                <a:off x="7330281" y="2278987"/>
                <a:ext cx="304800" cy="381000"/>
              </a:xfrm>
              <a:prstGeom prst="blockArc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8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矩形 61">
                <a:extLst>
                  <a:ext uri="{FF2B5EF4-FFF2-40B4-BE49-F238E27FC236}">
                    <a16:creationId xmlns:a16="http://schemas.microsoft.com/office/drawing/2014/main" id="{6442E8E5-937A-4AEB-8CE4-7D7D4A3B5C6E}"/>
                  </a:ext>
                </a:extLst>
              </p:cNvPr>
              <p:cNvSpPr/>
              <p:nvPr/>
            </p:nvSpPr>
            <p:spPr bwMode="auto">
              <a:xfrm>
                <a:off x="7330281" y="2488184"/>
                <a:ext cx="304800" cy="247078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8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89CE1-B550-48EE-B925-59674914313C}"/>
                </a:ext>
              </a:extLst>
            </p:cNvPr>
            <p:cNvSpPr txBox="1"/>
            <p:nvPr/>
          </p:nvSpPr>
          <p:spPr>
            <a:xfrm>
              <a:off x="5873560" y="2111988"/>
              <a:ext cx="550151" cy="369333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FD1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B5ABC-03C2-402F-93BA-B91245AB3958}"/>
              </a:ext>
            </a:extLst>
          </p:cNvPr>
          <p:cNvSpPr txBox="1"/>
          <p:nvPr/>
        </p:nvSpPr>
        <p:spPr>
          <a:xfrm>
            <a:off x="4919447" y="82382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72D8E2-6200-4F37-B7FA-10D5B382137B}"/>
              </a:ext>
            </a:extLst>
          </p:cNvPr>
          <p:cNvSpPr txBox="1"/>
          <p:nvPr/>
        </p:nvSpPr>
        <p:spPr>
          <a:xfrm>
            <a:off x="4931235" y="1774183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29F0331-9E21-4E71-AEEC-6FAE19D6D7F2}"/>
              </a:ext>
            </a:extLst>
          </p:cNvPr>
          <p:cNvGrpSpPr/>
          <p:nvPr/>
        </p:nvGrpSpPr>
        <p:grpSpPr>
          <a:xfrm>
            <a:off x="6455309" y="1855815"/>
            <a:ext cx="550151" cy="630279"/>
            <a:chOff x="5873557" y="1855815"/>
            <a:chExt cx="550151" cy="630279"/>
          </a:xfrm>
        </p:grpSpPr>
        <p:grpSp>
          <p:nvGrpSpPr>
            <p:cNvPr id="80" name="组合 59">
              <a:extLst>
                <a:ext uri="{FF2B5EF4-FFF2-40B4-BE49-F238E27FC236}">
                  <a16:creationId xmlns:a16="http://schemas.microsoft.com/office/drawing/2014/main" id="{F706FCE7-5BFC-4993-9CEE-BA8EDA5C01ED}"/>
                </a:ext>
              </a:extLst>
            </p:cNvPr>
            <p:cNvGrpSpPr/>
            <p:nvPr/>
          </p:nvGrpSpPr>
          <p:grpSpPr>
            <a:xfrm>
              <a:off x="5905158" y="1855815"/>
              <a:ext cx="486950" cy="630279"/>
              <a:chOff x="7330281" y="2278987"/>
              <a:chExt cx="304800" cy="456275"/>
            </a:xfrm>
            <a:solidFill>
              <a:schemeClr val="tx1"/>
            </a:solidFill>
          </p:grpSpPr>
          <p:sp>
            <p:nvSpPr>
              <p:cNvPr id="82" name="空心弧 60">
                <a:extLst>
                  <a:ext uri="{FF2B5EF4-FFF2-40B4-BE49-F238E27FC236}">
                    <a16:creationId xmlns:a16="http://schemas.microsoft.com/office/drawing/2014/main" id="{1AF7C642-D2F6-40AC-BDA4-06602A4D115D}"/>
                  </a:ext>
                </a:extLst>
              </p:cNvPr>
              <p:cNvSpPr/>
              <p:nvPr/>
            </p:nvSpPr>
            <p:spPr bwMode="auto">
              <a:xfrm>
                <a:off x="7330281" y="2278987"/>
                <a:ext cx="304800" cy="381000"/>
              </a:xfrm>
              <a:prstGeom prst="blockArc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8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矩形 61">
                <a:extLst>
                  <a:ext uri="{FF2B5EF4-FFF2-40B4-BE49-F238E27FC236}">
                    <a16:creationId xmlns:a16="http://schemas.microsoft.com/office/drawing/2014/main" id="{42F3DE62-E051-4EC7-802B-BC38E99E66B1}"/>
                  </a:ext>
                </a:extLst>
              </p:cNvPr>
              <p:cNvSpPr/>
              <p:nvPr/>
            </p:nvSpPr>
            <p:spPr bwMode="auto">
              <a:xfrm>
                <a:off x="7330281" y="2488184"/>
                <a:ext cx="304800" cy="247078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8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D4E2EC-DBF2-46B1-A2CB-ACCE060569E9}"/>
                </a:ext>
              </a:extLst>
            </p:cNvPr>
            <p:cNvSpPr txBox="1"/>
            <p:nvPr/>
          </p:nvSpPr>
          <p:spPr>
            <a:xfrm>
              <a:off x="5873557" y="2111988"/>
              <a:ext cx="55015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FD2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BF1E88-D155-4552-84D0-E8FF2CA8C3EC}"/>
              </a:ext>
            </a:extLst>
          </p:cNvPr>
          <p:cNvGrpSpPr/>
          <p:nvPr/>
        </p:nvGrpSpPr>
        <p:grpSpPr>
          <a:xfrm>
            <a:off x="5873557" y="896232"/>
            <a:ext cx="550151" cy="630279"/>
            <a:chOff x="5873557" y="1855815"/>
            <a:chExt cx="550151" cy="630279"/>
          </a:xfrm>
        </p:grpSpPr>
        <p:grpSp>
          <p:nvGrpSpPr>
            <p:cNvPr id="95" name="组合 59">
              <a:extLst>
                <a:ext uri="{FF2B5EF4-FFF2-40B4-BE49-F238E27FC236}">
                  <a16:creationId xmlns:a16="http://schemas.microsoft.com/office/drawing/2014/main" id="{5A742680-F888-4475-8AA7-6F66F09846CB}"/>
                </a:ext>
              </a:extLst>
            </p:cNvPr>
            <p:cNvGrpSpPr/>
            <p:nvPr/>
          </p:nvGrpSpPr>
          <p:grpSpPr>
            <a:xfrm>
              <a:off x="5905158" y="1855815"/>
              <a:ext cx="486950" cy="630279"/>
              <a:chOff x="7330281" y="2278987"/>
              <a:chExt cx="304800" cy="456275"/>
            </a:xfrm>
            <a:solidFill>
              <a:schemeClr val="tx1"/>
            </a:solidFill>
          </p:grpSpPr>
          <p:sp>
            <p:nvSpPr>
              <p:cNvPr id="97" name="空心弧 60">
                <a:extLst>
                  <a:ext uri="{FF2B5EF4-FFF2-40B4-BE49-F238E27FC236}">
                    <a16:creationId xmlns:a16="http://schemas.microsoft.com/office/drawing/2014/main" id="{314F4CAE-F571-4ECC-84F4-933396076B62}"/>
                  </a:ext>
                </a:extLst>
              </p:cNvPr>
              <p:cNvSpPr/>
              <p:nvPr/>
            </p:nvSpPr>
            <p:spPr bwMode="auto">
              <a:xfrm>
                <a:off x="7330281" y="2278987"/>
                <a:ext cx="304800" cy="381000"/>
              </a:xfrm>
              <a:prstGeom prst="blockArc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8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矩形 61">
                <a:extLst>
                  <a:ext uri="{FF2B5EF4-FFF2-40B4-BE49-F238E27FC236}">
                    <a16:creationId xmlns:a16="http://schemas.microsoft.com/office/drawing/2014/main" id="{F8844702-9374-40CF-889E-7F4FEEEDE901}"/>
                  </a:ext>
                </a:extLst>
              </p:cNvPr>
              <p:cNvSpPr/>
              <p:nvPr/>
            </p:nvSpPr>
            <p:spPr bwMode="auto">
              <a:xfrm>
                <a:off x="7330281" y="2488184"/>
                <a:ext cx="304800" cy="247078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8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0A5B30-6762-446F-B585-D7ADE913FECA}"/>
                </a:ext>
              </a:extLst>
            </p:cNvPr>
            <p:cNvSpPr txBox="1"/>
            <p:nvPr/>
          </p:nvSpPr>
          <p:spPr>
            <a:xfrm>
              <a:off x="5873557" y="2111988"/>
              <a:ext cx="55015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FD3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A527833-6436-44C6-BCD6-89C344ED6927}"/>
              </a:ext>
            </a:extLst>
          </p:cNvPr>
          <p:cNvGrpSpPr/>
          <p:nvPr/>
        </p:nvGrpSpPr>
        <p:grpSpPr>
          <a:xfrm>
            <a:off x="6455309" y="896232"/>
            <a:ext cx="550151" cy="630279"/>
            <a:chOff x="5873557" y="1855815"/>
            <a:chExt cx="550151" cy="630279"/>
          </a:xfrm>
        </p:grpSpPr>
        <p:grpSp>
          <p:nvGrpSpPr>
            <p:cNvPr id="100" name="组合 59">
              <a:extLst>
                <a:ext uri="{FF2B5EF4-FFF2-40B4-BE49-F238E27FC236}">
                  <a16:creationId xmlns:a16="http://schemas.microsoft.com/office/drawing/2014/main" id="{760ACD9E-25F5-45A4-B7DC-BA6B82DA1632}"/>
                </a:ext>
              </a:extLst>
            </p:cNvPr>
            <p:cNvGrpSpPr/>
            <p:nvPr/>
          </p:nvGrpSpPr>
          <p:grpSpPr>
            <a:xfrm>
              <a:off x="5905158" y="1855815"/>
              <a:ext cx="486950" cy="630279"/>
              <a:chOff x="7330281" y="2278987"/>
              <a:chExt cx="304800" cy="456275"/>
            </a:xfrm>
            <a:solidFill>
              <a:schemeClr val="tx1"/>
            </a:solidFill>
          </p:grpSpPr>
          <p:sp>
            <p:nvSpPr>
              <p:cNvPr id="102" name="空心弧 60">
                <a:extLst>
                  <a:ext uri="{FF2B5EF4-FFF2-40B4-BE49-F238E27FC236}">
                    <a16:creationId xmlns:a16="http://schemas.microsoft.com/office/drawing/2014/main" id="{979F9CC6-4EE3-493F-B194-D28CA46D3D80}"/>
                  </a:ext>
                </a:extLst>
              </p:cNvPr>
              <p:cNvSpPr/>
              <p:nvPr/>
            </p:nvSpPr>
            <p:spPr bwMode="auto">
              <a:xfrm>
                <a:off x="7330281" y="2278987"/>
                <a:ext cx="304800" cy="381000"/>
              </a:xfrm>
              <a:prstGeom prst="blockArc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8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矩形 61">
                <a:extLst>
                  <a:ext uri="{FF2B5EF4-FFF2-40B4-BE49-F238E27FC236}">
                    <a16:creationId xmlns:a16="http://schemas.microsoft.com/office/drawing/2014/main" id="{B5864438-30C0-4AB9-BC76-E2C08A9C2280}"/>
                  </a:ext>
                </a:extLst>
              </p:cNvPr>
              <p:cNvSpPr/>
              <p:nvPr/>
            </p:nvSpPr>
            <p:spPr bwMode="auto">
              <a:xfrm>
                <a:off x="7330281" y="2488184"/>
                <a:ext cx="304800" cy="247078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8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D032F7-CB1F-498A-BA9E-C553FCFE3A2E}"/>
                </a:ext>
              </a:extLst>
            </p:cNvPr>
            <p:cNvSpPr txBox="1"/>
            <p:nvPr/>
          </p:nvSpPr>
          <p:spPr>
            <a:xfrm>
              <a:off x="5873557" y="2111988"/>
              <a:ext cx="55015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FD4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46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(MSR Student-Person Consulting)</dc:creator>
  <cp:lastModifiedBy>Bojie Li (FA Talent)</cp:lastModifiedBy>
  <cp:revision>20</cp:revision>
  <dcterms:created xsi:type="dcterms:W3CDTF">2018-05-16T06:10:28Z</dcterms:created>
  <dcterms:modified xsi:type="dcterms:W3CDTF">2018-09-17T05:42:50Z</dcterms:modified>
</cp:coreProperties>
</file>