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E11-FFB2-4A9F-93D1-CEC72EAA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1FD5-2636-496A-8AAF-620921DB7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285F-E72C-4235-B4C5-9E3ECD98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3B32-07F2-415F-8964-EA477C67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5006-7761-49C2-807B-86FD8F01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7AE-8858-4CB0-9813-2BD81BBE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29D73-2E13-448D-865B-FC9666AB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AA59-4549-4175-9713-3B91A9B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80C0-6516-4724-B473-9F69C243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3527-303C-442D-9AAD-E273559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91F6E-3E52-42CD-8ECF-120BBE4BC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A07A-639C-4B93-8CAD-11B16841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6846-459B-475E-8E3A-7F86FF46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AC34-A95B-4BFB-AC05-2305D4A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F8B7-C4A8-4F3E-B17F-B750856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708E-8552-4E85-86D3-A574846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DC4E-B35F-4A57-A836-8EA55BB4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3863-CDEA-485A-9B81-F9D9902B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0B10-FC71-4C29-BF1C-690B8F7F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145E-31A3-49D3-892B-898B2D6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CC69-6059-49DB-B6FC-DAECF10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E647-0058-417D-9A7E-FDF00068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8705-8850-4DAB-8791-2BAC4A38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A4C5-75FD-4E85-827C-D7B20B7E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87D1-7CF4-42A2-8F19-3C808C7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A306-4A95-430F-AA11-61051902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7CF3-FECC-403D-9247-291A9872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26C73-D282-49F4-84A6-786CA8EA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AF3E-85DE-40DF-9AF2-3C22486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525F-33CE-4337-8CEC-FE793F1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494C-A067-47D4-B9C2-2BABD48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5FDF-F4D8-4B4A-BE77-9F0E18D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4B4DD-1BB2-46AE-B8F6-9C3C16D0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C4CA-1BD8-494A-88F0-841EEF58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A7FA4-D39F-40A2-89CF-5950EAD4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84535-9DBE-4E6B-97CB-227CD3CCF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C74D9-9E1D-43CB-B9FA-3BE94491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59EC6-2454-4893-AAAD-9FFCF16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C19CF-8918-415A-A7E3-7522474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E2BD-7B6A-4015-961F-D18E5E4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0E77-D117-4611-832A-167C89A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21607-FDEF-4704-B2FF-47844A5F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D111-A655-4E27-AFF8-8EAAA964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F58D-5559-4517-8726-42E0135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05D6C-8A8E-476A-ABDF-849E68C1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BD3EE-3D7A-4EB3-81CA-4946BC8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CA3-B76E-41D7-BDF9-30A49AA2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6261-49B5-497F-B6FE-62B52F94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79D7-EE45-4F8C-8C67-91FFB4CF9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03239-638A-4A14-9634-FB31E58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62F4-CE31-48B3-9427-7DEF85E0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8C8E-2C11-45BA-8BB9-9527EEB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5C9-A849-47AD-8DBD-6DE1F96E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E9E68-605B-4E1C-B0C6-DFFB2C81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01E90-BA9C-430E-83F3-46FF72AD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F092-8977-4AE3-AB3A-4E2FC902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519F-9C1F-43F8-8A3B-EE9A7C2E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0756-8BBB-4B80-9D9A-61E37E4F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24AF-6587-4E6E-9C91-C8D8AF90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43CD-51F8-4274-A993-EC82609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E68C-5994-4887-B743-B3D76346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7B62-BE7E-4F7F-AC39-2BD8D19C2A1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2D92-4C5C-4A0B-926F-DDAFC882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0E95-FC2E-488D-A718-FC5DFDC3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27D6-614C-423C-8691-448DBBDCD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8">
            <a:extLst>
              <a:ext uri="{FF2B5EF4-FFF2-40B4-BE49-F238E27FC236}">
                <a16:creationId xmlns:a16="http://schemas.microsoft.com/office/drawing/2014/main" id="{7836B110-5C50-4AB0-A83F-1EDD3409BEC4}"/>
              </a:ext>
            </a:extLst>
          </p:cNvPr>
          <p:cNvSpPr txBox="1"/>
          <p:nvPr/>
        </p:nvSpPr>
        <p:spPr>
          <a:xfrm>
            <a:off x="3279441" y="4945117"/>
            <a:ext cx="12827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3</a:t>
            </a:r>
            <a:endParaRPr kumimoji="1" lang="zh-CN" altLang="en-US" sz="2000" dirty="0"/>
          </a:p>
        </p:txBody>
      </p:sp>
      <p:sp>
        <p:nvSpPr>
          <p:cNvPr id="2" name="Rectangle 88">
            <a:extLst>
              <a:ext uri="{FF2B5EF4-FFF2-40B4-BE49-F238E27FC236}">
                <a16:creationId xmlns:a16="http://schemas.microsoft.com/office/drawing/2014/main" id="{9CCD2D4D-4351-44D4-B4E9-84B7DC44A6F1}"/>
              </a:ext>
            </a:extLst>
          </p:cNvPr>
          <p:cNvSpPr/>
          <p:nvPr/>
        </p:nvSpPr>
        <p:spPr>
          <a:xfrm>
            <a:off x="1071700" y="1813819"/>
            <a:ext cx="1907523" cy="46368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C20E3509-6B08-487F-9D7F-DEAC6826EA3B}"/>
              </a:ext>
            </a:extLst>
          </p:cNvPr>
          <p:cNvSpPr/>
          <p:nvPr/>
        </p:nvSpPr>
        <p:spPr>
          <a:xfrm>
            <a:off x="1071700" y="2277502"/>
            <a:ext cx="1907524" cy="13750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4" name="Rectangle 92">
            <a:extLst>
              <a:ext uri="{FF2B5EF4-FFF2-40B4-BE49-F238E27FC236}">
                <a16:creationId xmlns:a16="http://schemas.microsoft.com/office/drawing/2014/main" id="{67E1694E-EC3D-4503-94F5-5EC4BBE1A5BD}"/>
              </a:ext>
            </a:extLst>
          </p:cNvPr>
          <p:cNvSpPr/>
          <p:nvPr/>
        </p:nvSpPr>
        <p:spPr>
          <a:xfrm>
            <a:off x="5264964" y="2868895"/>
            <a:ext cx="1799354" cy="72110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4000"/>
              </a:lnSpc>
            </a:pPr>
            <a:r>
              <a:rPr lang="en-US" sz="2400" dirty="0"/>
              <a:t>Monitor</a:t>
            </a: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3D4BEB97-25FF-4017-A91D-061C061CDC28}"/>
              </a:ext>
            </a:extLst>
          </p:cNvPr>
          <p:cNvSpPr/>
          <p:nvPr/>
        </p:nvSpPr>
        <p:spPr>
          <a:xfrm>
            <a:off x="9409897" y="1813819"/>
            <a:ext cx="1907524" cy="4747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6" name="Rectangle 89">
            <a:extLst>
              <a:ext uri="{FF2B5EF4-FFF2-40B4-BE49-F238E27FC236}">
                <a16:creationId xmlns:a16="http://schemas.microsoft.com/office/drawing/2014/main" id="{E3E68E0D-D27A-4991-A4BC-49A0CB0A4AF3}"/>
              </a:ext>
            </a:extLst>
          </p:cNvPr>
          <p:cNvSpPr/>
          <p:nvPr/>
        </p:nvSpPr>
        <p:spPr>
          <a:xfrm>
            <a:off x="9409897" y="2288617"/>
            <a:ext cx="1907524" cy="13750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7" name="Rectangle 97">
            <a:extLst>
              <a:ext uri="{FF2B5EF4-FFF2-40B4-BE49-F238E27FC236}">
                <a16:creationId xmlns:a16="http://schemas.microsoft.com/office/drawing/2014/main" id="{3E2623F7-1F02-4E31-8191-C699043F9CE1}"/>
              </a:ext>
            </a:extLst>
          </p:cNvPr>
          <p:cNvSpPr/>
          <p:nvPr/>
        </p:nvSpPr>
        <p:spPr>
          <a:xfrm>
            <a:off x="2794018" y="3074724"/>
            <a:ext cx="2710820" cy="35427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8" name="Rectangle 97">
            <a:extLst>
              <a:ext uri="{FF2B5EF4-FFF2-40B4-BE49-F238E27FC236}">
                <a16:creationId xmlns:a16="http://schemas.microsoft.com/office/drawing/2014/main" id="{F5CA3A3F-36E7-4C49-B34C-C2CF4F073E49}"/>
              </a:ext>
            </a:extLst>
          </p:cNvPr>
          <p:cNvSpPr/>
          <p:nvPr/>
        </p:nvSpPr>
        <p:spPr>
          <a:xfrm>
            <a:off x="6848591" y="3053842"/>
            <a:ext cx="2758117" cy="35427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6880FAAA-AEA4-4760-B5B7-15AAB25A64D8}"/>
              </a:ext>
            </a:extLst>
          </p:cNvPr>
          <p:cNvSpPr/>
          <p:nvPr/>
        </p:nvSpPr>
        <p:spPr>
          <a:xfrm>
            <a:off x="1019388" y="6056457"/>
            <a:ext cx="1897335" cy="4655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AA2F50CB-9FE5-4968-BD20-6E714DF78572}"/>
              </a:ext>
            </a:extLst>
          </p:cNvPr>
          <p:cNvSpPr/>
          <p:nvPr/>
        </p:nvSpPr>
        <p:spPr>
          <a:xfrm>
            <a:off x="1014294" y="5383950"/>
            <a:ext cx="190752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5BCF23CA-5D70-4011-8E28-AD387C122611}"/>
              </a:ext>
            </a:extLst>
          </p:cNvPr>
          <p:cNvSpPr txBox="1"/>
          <p:nvPr/>
        </p:nvSpPr>
        <p:spPr>
          <a:xfrm>
            <a:off x="505800" y="3675391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1</a:t>
            </a:r>
            <a:endParaRPr kumimoji="1" lang="zh-CN" altLang="en-US" sz="2000" dirty="0"/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642E2544-4A40-4AA3-AE42-D006327994E3}"/>
              </a:ext>
            </a:extLst>
          </p:cNvPr>
          <p:cNvSpPr txBox="1"/>
          <p:nvPr/>
        </p:nvSpPr>
        <p:spPr>
          <a:xfrm>
            <a:off x="479890" y="4969549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2</a:t>
            </a:r>
            <a:endParaRPr kumimoji="1" lang="zh-CN" altLang="en-US" sz="2000" dirty="0"/>
          </a:p>
        </p:txBody>
      </p:sp>
      <p:sp>
        <p:nvSpPr>
          <p:cNvPr id="13" name="Rectangle 97">
            <a:extLst>
              <a:ext uri="{FF2B5EF4-FFF2-40B4-BE49-F238E27FC236}">
                <a16:creationId xmlns:a16="http://schemas.microsoft.com/office/drawing/2014/main" id="{8DA26B6B-9480-4AB2-9F06-8B87ACCD8E9B}"/>
              </a:ext>
            </a:extLst>
          </p:cNvPr>
          <p:cNvSpPr/>
          <p:nvPr/>
        </p:nvSpPr>
        <p:spPr>
          <a:xfrm>
            <a:off x="1742762" y="3429000"/>
            <a:ext cx="380193" cy="21121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RDMA queue</a:t>
            </a:r>
          </a:p>
        </p:txBody>
      </p:sp>
      <p:sp>
        <p:nvSpPr>
          <p:cNvPr id="14" name="Rectangle 88">
            <a:extLst>
              <a:ext uri="{FF2B5EF4-FFF2-40B4-BE49-F238E27FC236}">
                <a16:creationId xmlns:a16="http://schemas.microsoft.com/office/drawing/2014/main" id="{6CFA7FB4-F586-44AA-ACF0-8B851D917BCA}"/>
              </a:ext>
            </a:extLst>
          </p:cNvPr>
          <p:cNvSpPr/>
          <p:nvPr/>
        </p:nvSpPr>
        <p:spPr>
          <a:xfrm>
            <a:off x="3160811" y="6054609"/>
            <a:ext cx="1897335" cy="4655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5" name="Rectangle 89">
            <a:extLst>
              <a:ext uri="{FF2B5EF4-FFF2-40B4-BE49-F238E27FC236}">
                <a16:creationId xmlns:a16="http://schemas.microsoft.com/office/drawing/2014/main" id="{2FFE28EC-3203-46E9-A937-B0162382B65A}"/>
              </a:ext>
            </a:extLst>
          </p:cNvPr>
          <p:cNvSpPr/>
          <p:nvPr/>
        </p:nvSpPr>
        <p:spPr>
          <a:xfrm>
            <a:off x="3155717" y="5382102"/>
            <a:ext cx="190752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libsd</a:t>
            </a:r>
            <a:endParaRPr lang="en-US" sz="4800" dirty="0"/>
          </a:p>
        </p:txBody>
      </p:sp>
      <p:sp>
        <p:nvSpPr>
          <p:cNvPr id="17" name="Rectangle 88">
            <a:extLst>
              <a:ext uri="{FF2B5EF4-FFF2-40B4-BE49-F238E27FC236}">
                <a16:creationId xmlns:a16="http://schemas.microsoft.com/office/drawing/2014/main" id="{EA2DD9ED-C664-4A48-9E26-F61D5AC68048}"/>
              </a:ext>
            </a:extLst>
          </p:cNvPr>
          <p:cNvSpPr/>
          <p:nvPr/>
        </p:nvSpPr>
        <p:spPr>
          <a:xfrm>
            <a:off x="5272791" y="6054608"/>
            <a:ext cx="1799354" cy="4655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8" name="文本框 101">
            <a:extLst>
              <a:ext uri="{FF2B5EF4-FFF2-40B4-BE49-F238E27FC236}">
                <a16:creationId xmlns:a16="http://schemas.microsoft.com/office/drawing/2014/main" id="{868914E2-E235-4FF3-8C14-9819DF92923D}"/>
              </a:ext>
            </a:extLst>
          </p:cNvPr>
          <p:cNvSpPr txBox="1"/>
          <p:nvPr/>
        </p:nvSpPr>
        <p:spPr>
          <a:xfrm>
            <a:off x="5476144" y="4990613"/>
            <a:ext cx="174913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4</a:t>
            </a:r>
          </a:p>
        </p:txBody>
      </p:sp>
      <p:sp>
        <p:nvSpPr>
          <p:cNvPr id="22" name="Rectangle 89">
            <a:extLst>
              <a:ext uri="{FF2B5EF4-FFF2-40B4-BE49-F238E27FC236}">
                <a16:creationId xmlns:a16="http://schemas.microsoft.com/office/drawing/2014/main" id="{4E25DC97-D69C-4548-9BE4-BF90695B67EB}"/>
              </a:ext>
            </a:extLst>
          </p:cNvPr>
          <p:cNvSpPr/>
          <p:nvPr/>
        </p:nvSpPr>
        <p:spPr>
          <a:xfrm>
            <a:off x="5272791" y="5381004"/>
            <a:ext cx="179935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 client</a:t>
            </a:r>
            <a:endParaRPr lang="en-US" sz="4000" dirty="0"/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438C3DCA-F426-4FE1-8798-29FF1FD9B06E}"/>
              </a:ext>
            </a:extLst>
          </p:cNvPr>
          <p:cNvSpPr/>
          <p:nvPr/>
        </p:nvSpPr>
        <p:spPr>
          <a:xfrm rot="-2100000">
            <a:off x="2930739" y="3201878"/>
            <a:ext cx="306721" cy="24808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RDMA queue</a:t>
            </a:r>
          </a:p>
        </p:txBody>
      </p:sp>
      <p:sp>
        <p:nvSpPr>
          <p:cNvPr id="25" name="Rectangle 89">
            <a:extLst>
              <a:ext uri="{FF2B5EF4-FFF2-40B4-BE49-F238E27FC236}">
                <a16:creationId xmlns:a16="http://schemas.microsoft.com/office/drawing/2014/main" id="{3FBE0E78-AA5F-4833-A98A-F5BDAFAAD3B8}"/>
              </a:ext>
            </a:extLst>
          </p:cNvPr>
          <p:cNvSpPr/>
          <p:nvPr/>
        </p:nvSpPr>
        <p:spPr>
          <a:xfrm>
            <a:off x="5264964" y="3592099"/>
            <a:ext cx="1799354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 server</a:t>
            </a:r>
            <a:endParaRPr lang="en-US" sz="4000" dirty="0"/>
          </a:p>
        </p:txBody>
      </p:sp>
      <p:sp>
        <p:nvSpPr>
          <p:cNvPr id="26" name="Rectangle 97">
            <a:extLst>
              <a:ext uri="{FF2B5EF4-FFF2-40B4-BE49-F238E27FC236}">
                <a16:creationId xmlns:a16="http://schemas.microsoft.com/office/drawing/2014/main" id="{27287B75-BDED-4F33-8833-F89B8B5B0C8A}"/>
              </a:ext>
            </a:extLst>
          </p:cNvPr>
          <p:cNvSpPr/>
          <p:nvPr/>
        </p:nvSpPr>
        <p:spPr>
          <a:xfrm>
            <a:off x="5930973" y="4136482"/>
            <a:ext cx="447865" cy="138551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pkt queue</a:t>
            </a:r>
          </a:p>
        </p:txBody>
      </p:sp>
      <p:sp>
        <p:nvSpPr>
          <p:cNvPr id="27" name="文本框 112">
            <a:extLst>
              <a:ext uri="{FF2B5EF4-FFF2-40B4-BE49-F238E27FC236}">
                <a16:creationId xmlns:a16="http://schemas.microsoft.com/office/drawing/2014/main" id="{B39D89B7-EC03-4F36-B8FA-3E2B45F97915}"/>
              </a:ext>
            </a:extLst>
          </p:cNvPr>
          <p:cNvSpPr txBox="1"/>
          <p:nvPr/>
        </p:nvSpPr>
        <p:spPr>
          <a:xfrm>
            <a:off x="10179457" y="4353799"/>
            <a:ext cx="12827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1</a:t>
            </a:r>
            <a:endParaRPr kumimoji="1" lang="zh-CN" altLang="en-US" sz="2000" dirty="0"/>
          </a:p>
        </p:txBody>
      </p:sp>
      <p:sp>
        <p:nvSpPr>
          <p:cNvPr id="28" name="Rectangle 97">
            <a:extLst>
              <a:ext uri="{FF2B5EF4-FFF2-40B4-BE49-F238E27FC236}">
                <a16:creationId xmlns:a16="http://schemas.microsoft.com/office/drawing/2014/main" id="{4E7FB5F5-EF71-44B6-92FA-8B27635DC3B2}"/>
              </a:ext>
            </a:extLst>
          </p:cNvPr>
          <p:cNvSpPr/>
          <p:nvPr/>
        </p:nvSpPr>
        <p:spPr>
          <a:xfrm>
            <a:off x="2794018" y="2370154"/>
            <a:ext cx="6812689" cy="35427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shm</a:t>
            </a:r>
            <a:r>
              <a:rPr lang="en-US" sz="2400" b="1" dirty="0"/>
              <a:t> queue</a:t>
            </a:r>
          </a:p>
        </p:txBody>
      </p:sp>
      <p:sp>
        <p:nvSpPr>
          <p:cNvPr id="29" name="Rectangle 88">
            <a:extLst>
              <a:ext uri="{FF2B5EF4-FFF2-40B4-BE49-F238E27FC236}">
                <a16:creationId xmlns:a16="http://schemas.microsoft.com/office/drawing/2014/main" id="{CC11CAF1-301E-488E-A632-B2E9BB217196}"/>
              </a:ext>
            </a:extLst>
          </p:cNvPr>
          <p:cNvSpPr/>
          <p:nvPr/>
        </p:nvSpPr>
        <p:spPr>
          <a:xfrm>
            <a:off x="9399708" y="6073298"/>
            <a:ext cx="1897336" cy="4655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30" name="文本框 101">
            <a:extLst>
              <a:ext uri="{FF2B5EF4-FFF2-40B4-BE49-F238E27FC236}">
                <a16:creationId xmlns:a16="http://schemas.microsoft.com/office/drawing/2014/main" id="{461AD8D3-ACE5-4E45-A5DF-6C91C2650993}"/>
              </a:ext>
            </a:extLst>
          </p:cNvPr>
          <p:cNvSpPr txBox="1"/>
          <p:nvPr/>
        </p:nvSpPr>
        <p:spPr>
          <a:xfrm>
            <a:off x="9713023" y="4969549"/>
            <a:ext cx="174913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Host 5</a:t>
            </a:r>
          </a:p>
        </p:txBody>
      </p:sp>
      <p:sp>
        <p:nvSpPr>
          <p:cNvPr id="31" name="Rectangle 89">
            <a:extLst>
              <a:ext uri="{FF2B5EF4-FFF2-40B4-BE49-F238E27FC236}">
                <a16:creationId xmlns:a16="http://schemas.microsoft.com/office/drawing/2014/main" id="{394A2DCF-A89B-4937-BBCA-0835ADFDA902}"/>
              </a:ext>
            </a:extLst>
          </p:cNvPr>
          <p:cNvSpPr/>
          <p:nvPr/>
        </p:nvSpPr>
        <p:spPr>
          <a:xfrm>
            <a:off x="9399708" y="5399694"/>
            <a:ext cx="1897335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 server</a:t>
            </a:r>
            <a:endParaRPr lang="en-US" sz="4000" dirty="0"/>
          </a:p>
        </p:txBody>
      </p:sp>
      <p:sp>
        <p:nvSpPr>
          <p:cNvPr id="32" name="Rectangle 89">
            <a:extLst>
              <a:ext uri="{FF2B5EF4-FFF2-40B4-BE49-F238E27FC236}">
                <a16:creationId xmlns:a16="http://schemas.microsoft.com/office/drawing/2014/main" id="{AF612A73-B7B0-4BF5-9623-1697563113FD}"/>
              </a:ext>
            </a:extLst>
          </p:cNvPr>
          <p:cNvSpPr/>
          <p:nvPr/>
        </p:nvSpPr>
        <p:spPr>
          <a:xfrm>
            <a:off x="9409897" y="3665724"/>
            <a:ext cx="1907523" cy="6743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 client</a:t>
            </a:r>
            <a:endParaRPr lang="en-US" sz="4000" dirty="0"/>
          </a:p>
        </p:txBody>
      </p:sp>
      <p:sp>
        <p:nvSpPr>
          <p:cNvPr id="34" name="Rectangle 97">
            <a:extLst>
              <a:ext uri="{FF2B5EF4-FFF2-40B4-BE49-F238E27FC236}">
                <a16:creationId xmlns:a16="http://schemas.microsoft.com/office/drawing/2014/main" id="{86389356-02B6-43EC-8479-790676E95FE3}"/>
              </a:ext>
            </a:extLst>
          </p:cNvPr>
          <p:cNvSpPr/>
          <p:nvPr/>
        </p:nvSpPr>
        <p:spPr>
          <a:xfrm>
            <a:off x="10139725" y="4177131"/>
            <a:ext cx="447865" cy="138551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2400" b="1" dirty="0"/>
              <a:t>pkt queue</a:t>
            </a:r>
          </a:p>
        </p:txBody>
      </p:sp>
    </p:spTree>
    <p:extLst>
      <p:ext uri="{BB962C8B-B14F-4D97-AF65-F5344CB8AC3E}">
        <p14:creationId xmlns:p14="http://schemas.microsoft.com/office/powerpoint/2010/main" val="39534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  <p:bldP spid="17" grpId="0" animBg="1"/>
      <p:bldP spid="18" grpId="0"/>
      <p:bldP spid="22" grpId="0" animBg="1"/>
      <p:bldP spid="23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(MSR Student-Person Consulting)</dc:creator>
  <cp:lastModifiedBy>Bojie Li (MSR Student-Person Consulting)</cp:lastModifiedBy>
  <cp:revision>35</cp:revision>
  <dcterms:created xsi:type="dcterms:W3CDTF">2018-05-16T05:36:22Z</dcterms:created>
  <dcterms:modified xsi:type="dcterms:W3CDTF">2018-05-16T05:52:37Z</dcterms:modified>
</cp:coreProperties>
</file>