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57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4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9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5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2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2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8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380C-6834-4F47-AE69-407FB9A62EFC}" type="datetimeFigureOut">
              <a:rPr lang="zh-CN" altLang="en-US" smtClean="0"/>
              <a:t>2013/5/14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C49E-EB22-45C9-9205-50695F88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7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Particle Systems</a:t>
            </a:r>
            <a:br>
              <a:rPr lang="en-US" altLang="zh-CN" dirty="0" smtClean="0"/>
            </a:br>
            <a:r>
              <a:rPr lang="zh-CN" altLang="en-US" dirty="0" smtClean="0"/>
              <a:t>粒子系统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李博杰</a:t>
            </a:r>
            <a:endParaRPr lang="en-US" altLang="zh-CN" dirty="0" smtClean="0"/>
          </a:p>
          <a:p>
            <a:r>
              <a:rPr lang="en-US" altLang="zh-CN" dirty="0" smtClean="0"/>
              <a:t>PB10000603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36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1825625"/>
            <a:ext cx="7451017" cy="3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2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几种粒子系统的控制参数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Generic: </a:t>
            </a:r>
            <a:br>
              <a:rPr lang="en-US" altLang="zh-CN" sz="2400" dirty="0" smtClean="0"/>
            </a:br>
            <a:r>
              <a:rPr lang="en-US" altLang="zh-CN" sz="2400" dirty="0" smtClean="0"/>
              <a:t>input: current position (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), distance from center (d</a:t>
            </a:r>
            <a:r>
              <a:rPr lang="en-US" altLang="zh-CN" sz="2400" baseline="-25000" dirty="0" smtClean="0"/>
              <a:t>c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>output: velocity (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), color (R,G,B)</a:t>
            </a:r>
          </a:p>
          <a:p>
            <a:r>
              <a:rPr lang="en-US" altLang="zh-CN" sz="2400" dirty="0" smtClean="0"/>
              <a:t>Plane system:</a:t>
            </a:r>
            <a:br>
              <a:rPr lang="en-US" altLang="zh-CN" sz="2400" dirty="0" smtClean="0"/>
            </a:br>
            <a:r>
              <a:rPr lang="en-US" altLang="zh-CN" sz="2400" dirty="0" smtClean="0"/>
              <a:t>input: position of each corner (</a:t>
            </a:r>
            <a:r>
              <a:rPr lang="en-US" altLang="zh-CN" sz="2400" dirty="0" err="1" smtClean="0"/>
              <a:t>x,z</a:t>
            </a:r>
            <a:r>
              <a:rPr lang="en-US" altLang="zh-CN" sz="2400" dirty="0" smtClean="0"/>
              <a:t>), distance from center (d</a:t>
            </a:r>
            <a:r>
              <a:rPr lang="en-US" altLang="zh-CN" sz="2400" baseline="-25000" dirty="0" smtClean="0"/>
              <a:t>c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Beam system:</a:t>
            </a:r>
            <a:br>
              <a:rPr lang="en-US" altLang="zh-CN" sz="2400" dirty="0" smtClean="0"/>
            </a:br>
            <a:r>
              <a:rPr lang="en-US" altLang="zh-CN" sz="2400" dirty="0" smtClean="0"/>
              <a:t>input: position of each Bezier control point (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), distance from center (d</a:t>
            </a:r>
            <a:r>
              <a:rPr lang="en-US" altLang="zh-CN" sz="2400" baseline="-25000" dirty="0" smtClean="0"/>
              <a:t>c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Rotator system:</a:t>
            </a:r>
            <a:br>
              <a:rPr lang="en-US" altLang="zh-CN" sz="2400" dirty="0" smtClean="0"/>
            </a:br>
            <a:r>
              <a:rPr lang="en-US" altLang="zh-CN" sz="2400" dirty="0" smtClean="0"/>
              <a:t>output: rotation around </a:t>
            </a: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 axis, color (R,G,B)</a:t>
            </a:r>
          </a:p>
          <a:p>
            <a:r>
              <a:rPr lang="en-US" altLang="zh-CN" sz="2400" dirty="0" smtClean="0"/>
              <a:t>Trail system: </a:t>
            </a:r>
            <a:r>
              <a:rPr lang="zh-CN" altLang="en-US" sz="2400" dirty="0" smtClean="0"/>
              <a:t>定期让部分粒子静止下来并逐渐消失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7150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人工神经网络中的节点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从下面的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种函数中随机选择一个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2747961"/>
            <a:ext cx="4067175" cy="3162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8" y="2795586"/>
            <a:ext cx="40005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6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随机中的限制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以武器为例，随机运动的粒子（子弹）不能返回来打到自己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67038"/>
            <a:ext cx="4514850" cy="320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990850"/>
            <a:ext cx="20097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4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粒子系统进化的魅力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1787"/>
            <a:ext cx="6334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William T. Reeves. 1983. Particle systems—a technique for modeling a class of fuzzy objects</a:t>
            </a:r>
            <a:r>
              <a:rPr lang="en-US" altLang="zh-CN" dirty="0" smtClean="0"/>
              <a:t>. </a:t>
            </a:r>
            <a:r>
              <a:rPr lang="en-US" altLang="zh-CN" i="1" dirty="0" smtClean="0"/>
              <a:t>SIGGRAPH </a:t>
            </a:r>
            <a:r>
              <a:rPr lang="en-US" altLang="zh-CN" i="1" dirty="0" err="1"/>
              <a:t>Comput</a:t>
            </a:r>
            <a:r>
              <a:rPr lang="en-US" altLang="zh-CN" i="1" dirty="0"/>
              <a:t>. Graph.</a:t>
            </a:r>
            <a:r>
              <a:rPr lang="en-US" altLang="zh-CN" dirty="0"/>
              <a:t> 17, 3 (July 1983), 359-375. </a:t>
            </a:r>
            <a:r>
              <a:rPr lang="en-US" altLang="zh-CN" dirty="0" smtClean="0"/>
              <a:t>DOI=10.1145/964967.801167</a:t>
            </a:r>
          </a:p>
          <a:p>
            <a:r>
              <a:rPr lang="en-US" altLang="zh-CN" dirty="0"/>
              <a:t>Hastings, E.J.; </a:t>
            </a:r>
            <a:r>
              <a:rPr lang="en-US" altLang="zh-CN" dirty="0" err="1"/>
              <a:t>Guha</a:t>
            </a:r>
            <a:r>
              <a:rPr lang="en-US" altLang="zh-CN" dirty="0"/>
              <a:t>, R.K.; Stanley, K.O., "Interactive Evolution of Particle Systems for Computer Graphics and Animation," </a:t>
            </a:r>
            <a:r>
              <a:rPr lang="en-US" altLang="zh-CN" i="1" dirty="0"/>
              <a:t>Evolutionary Computation, IEEE Transactions on</a:t>
            </a:r>
            <a:r>
              <a:rPr lang="en-US" altLang="zh-CN" dirty="0"/>
              <a:t> , vol.13, no.2, pp.418,432, April </a:t>
            </a:r>
            <a:r>
              <a:rPr lang="en-US" altLang="zh-CN" dirty="0" smtClean="0"/>
              <a:t>2009</a:t>
            </a:r>
          </a:p>
          <a:p>
            <a:r>
              <a:rPr lang="zh-CN" altLang="en-US" b="1" smtClean="0"/>
              <a:t>查到的其他文献大多是引用这两篇的，这两篇是思想的集大成之作，因此没有列出其他文献。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5581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Particle systems—a technique for modeling a class of fuzzy objects (SIGGRAPH 1983)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5625"/>
            <a:ext cx="4228850" cy="3495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361142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9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初始位置</a:t>
            </a:r>
            <a:endParaRPr lang="en-US" altLang="zh-CN" sz="2400" dirty="0" smtClean="0"/>
          </a:p>
          <a:p>
            <a:r>
              <a:rPr lang="zh-CN" altLang="en-US" sz="2400" dirty="0"/>
              <a:t>初始</a:t>
            </a:r>
            <a:r>
              <a:rPr lang="zh-CN" altLang="en-US" sz="2400" dirty="0" smtClean="0"/>
              <a:t>速度的大小和方向</a:t>
            </a:r>
            <a:endParaRPr lang="en-US" altLang="zh-CN" sz="2400" dirty="0" smtClean="0"/>
          </a:p>
          <a:p>
            <a:r>
              <a:rPr lang="zh-CN" altLang="en-US" sz="2400" dirty="0" smtClean="0"/>
              <a:t>初始大小</a:t>
            </a:r>
            <a:endParaRPr lang="en-US" altLang="zh-CN" sz="2400" dirty="0" smtClean="0"/>
          </a:p>
          <a:p>
            <a:r>
              <a:rPr lang="zh-CN" altLang="en-US" sz="2400" dirty="0"/>
              <a:t>初始</a:t>
            </a:r>
            <a:r>
              <a:rPr lang="zh-CN" altLang="en-US" sz="2400" dirty="0" smtClean="0"/>
              <a:t>颜色</a:t>
            </a:r>
            <a:endParaRPr lang="en-US" altLang="zh-CN" sz="2400" dirty="0" smtClean="0"/>
          </a:p>
          <a:p>
            <a:r>
              <a:rPr lang="zh-CN" altLang="en-US" sz="2400" dirty="0" smtClean="0"/>
              <a:t>初始透明度</a:t>
            </a:r>
            <a:endParaRPr lang="en-US" altLang="zh-CN" sz="2400" dirty="0" smtClean="0"/>
          </a:p>
          <a:p>
            <a:r>
              <a:rPr lang="zh-CN" altLang="en-US" sz="2400" dirty="0" smtClean="0"/>
              <a:t>形状</a:t>
            </a:r>
            <a:endParaRPr lang="en-US" altLang="zh-CN" sz="2400" dirty="0" smtClean="0"/>
          </a:p>
          <a:p>
            <a:r>
              <a:rPr lang="zh-CN" altLang="en-US" sz="2400" dirty="0"/>
              <a:t>生存期</a:t>
            </a:r>
          </a:p>
        </p:txBody>
      </p:sp>
    </p:spTree>
    <p:extLst>
      <p:ext uri="{BB962C8B-B14F-4D97-AF65-F5344CB8AC3E}">
        <p14:creationId xmlns:p14="http://schemas.microsoft.com/office/powerpoint/2010/main" val="417979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如何决定产生新粒子的速度？</a:t>
            </a:r>
            <a:endParaRPr lang="en-US" altLang="zh-CN" sz="2400" dirty="0" smtClean="0"/>
          </a:p>
          <a:p>
            <a:r>
              <a:rPr lang="zh-CN" altLang="en-US" sz="2400" dirty="0" smtClean="0"/>
              <a:t>第一种方法：使新粒子产生速度有一定随机性</a:t>
            </a:r>
            <a:endParaRPr lang="en-US" altLang="zh-CN" dirty="0" smtClean="0"/>
          </a:p>
          <a:p>
            <a:r>
              <a:rPr lang="en-US" altLang="zh-CN" sz="2400" dirty="0" err="1" smtClean="0"/>
              <a:t>Nparts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MeanParts</a:t>
            </a:r>
            <a:r>
              <a:rPr lang="en-US" altLang="zh-CN" sz="2400" dirty="0" smtClean="0"/>
              <a:t> + Rand() * </a:t>
            </a:r>
            <a:r>
              <a:rPr lang="en-US" altLang="zh-CN" sz="2400" dirty="0" err="1" smtClean="0"/>
              <a:t>VarParts</a:t>
            </a:r>
            <a:endParaRPr lang="en-US" altLang="zh-CN" sz="2400" dirty="0" smtClean="0"/>
          </a:p>
          <a:p>
            <a:r>
              <a:rPr lang="zh-CN" altLang="en-US" sz="2400" dirty="0"/>
              <a:t>第二</a:t>
            </a:r>
            <a:r>
              <a:rPr lang="zh-CN" altLang="en-US" sz="2400" dirty="0" smtClean="0"/>
              <a:t>种方法：考虑到屏幕大小的影响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Nparts</a:t>
            </a:r>
            <a:r>
              <a:rPr lang="en-US" altLang="zh-CN" sz="2400" dirty="0" smtClean="0"/>
              <a:t> = (</a:t>
            </a:r>
            <a:r>
              <a:rPr lang="en-US" altLang="zh-CN" sz="2400" dirty="0" err="1" smtClean="0"/>
              <a:t>MeanParts</a:t>
            </a:r>
            <a:r>
              <a:rPr lang="en-US" altLang="zh-CN" sz="2400" dirty="0" smtClean="0"/>
              <a:t> + Rand() * </a:t>
            </a:r>
            <a:r>
              <a:rPr lang="en-US" altLang="zh-CN" sz="2400" dirty="0" err="1" smtClean="0"/>
              <a:t>VarParts</a:t>
            </a:r>
            <a:r>
              <a:rPr lang="en-US" altLang="zh-CN" sz="2400" dirty="0" smtClean="0"/>
              <a:t>) * </a:t>
            </a:r>
            <a:r>
              <a:rPr lang="en-US" altLang="zh-CN" sz="2400" dirty="0" err="1" smtClean="0"/>
              <a:t>ScreenArea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0949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April 1983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1348"/>
            <a:ext cx="7461250" cy="52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2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1613"/>
            <a:ext cx="6343650" cy="51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5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Spherical generation produces area effects such as smoke and explosions.</a:t>
            </a:r>
          </a:p>
          <a:p>
            <a:r>
              <a:rPr lang="en-US" altLang="zh-CN" sz="2400" dirty="0" smtClean="0"/>
              <a:t>Point generation facilitates effects that are attached to specific points on objects, such as vehicle thrust and muzzle flash.</a:t>
            </a:r>
          </a:p>
          <a:p>
            <a:r>
              <a:rPr lang="en-US" altLang="zh-CN" sz="2400" dirty="0" smtClean="0"/>
              <a:t>Line generation commonly produces effects attached to characters or melee weapons, such as glowing swords.</a:t>
            </a:r>
          </a:p>
          <a:p>
            <a:r>
              <a:rPr lang="en-US" altLang="zh-CN" sz="2400" dirty="0" smtClean="0"/>
              <a:t>Circular generation enables effects that surround objects, such as energy fields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256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粒子系统分类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" y="1825625"/>
            <a:ext cx="6069013" cy="485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2" y="1825625"/>
            <a:ext cx="2930731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7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粒子系统分类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generic particle system models effects such as fire, smoke, and explosions.</a:t>
            </a:r>
          </a:p>
          <a:p>
            <a:r>
              <a:rPr lang="en-US" altLang="zh-CN" sz="2400" dirty="0" smtClean="0"/>
              <a:t>The plane system warps and stretches individual particles for flashes, lens flares, and other effects.</a:t>
            </a:r>
          </a:p>
          <a:p>
            <a:r>
              <a:rPr lang="en-US" altLang="zh-CN" sz="2400" dirty="0" smtClean="0"/>
              <a:t>The beam system simulates beam, laser, or electricity effects.</a:t>
            </a:r>
          </a:p>
          <a:p>
            <a:r>
              <a:rPr lang="en-US" altLang="zh-CN" sz="2400" dirty="0" smtClean="0"/>
              <a:t>The rotator system models effects based on orbital rotation common in explosions, energy, and magic.</a:t>
            </a:r>
          </a:p>
          <a:p>
            <a:r>
              <a:rPr lang="en-US" altLang="zh-CN" sz="2400" dirty="0" smtClean="0"/>
              <a:t>The trail system is similar to the generic system; however, each particle drops a trail of smaller particles.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256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326</Words>
  <Application>Microsoft Office PowerPoint</Application>
  <PresentationFormat>全屏显示(4:3)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Particle Systems 粒子系统</vt:lpstr>
      <vt:lpstr>Particle systems—a technique for modeling a class of fuzzy objects (SIGGRAPH 1983)</vt:lpstr>
      <vt:lpstr>粒子的参数</vt:lpstr>
      <vt:lpstr>粒子的产生</vt:lpstr>
      <vt:lpstr>April 1983</vt:lpstr>
      <vt:lpstr>粒子形状</vt:lpstr>
      <vt:lpstr>粒子形状</vt:lpstr>
      <vt:lpstr>粒子系统分类</vt:lpstr>
      <vt:lpstr>粒子系统分类</vt:lpstr>
      <vt:lpstr>人工神经网络</vt:lpstr>
      <vt:lpstr>几种粒子系统的控制参数</vt:lpstr>
      <vt:lpstr>人工神经网络中的节点</vt:lpstr>
      <vt:lpstr>随机中的限制</vt:lpstr>
      <vt:lpstr>粒子系统进化的魅力</vt:lpstr>
      <vt:lpstr>参考文献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22</cp:revision>
  <dcterms:created xsi:type="dcterms:W3CDTF">2013-05-03T16:14:35Z</dcterms:created>
  <dcterms:modified xsi:type="dcterms:W3CDTF">2013-05-13T17:36:14Z</dcterms:modified>
</cp:coreProperties>
</file>