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4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FFA-31E2-4F63-B2DE-F0932B2EB50E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1F4B-A60F-45E0-8AF4-010CC8F4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3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FFA-31E2-4F63-B2DE-F0932B2EB50E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1F4B-A60F-45E0-8AF4-010CC8F4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7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FFA-31E2-4F63-B2DE-F0932B2EB50E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1F4B-A60F-45E0-8AF4-010CC8F4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5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FFA-31E2-4F63-B2DE-F0932B2EB50E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1F4B-A60F-45E0-8AF4-010CC8F4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9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FFA-31E2-4F63-B2DE-F0932B2EB50E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1F4B-A60F-45E0-8AF4-010CC8F4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2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FFA-31E2-4F63-B2DE-F0932B2EB50E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1F4B-A60F-45E0-8AF4-010CC8F4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6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FFA-31E2-4F63-B2DE-F0932B2EB50E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1F4B-A60F-45E0-8AF4-010CC8F4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9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FFA-31E2-4F63-B2DE-F0932B2EB50E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1F4B-A60F-45E0-8AF4-010CC8F4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40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FFA-31E2-4F63-B2DE-F0932B2EB50E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1F4B-A60F-45E0-8AF4-010CC8F4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FFA-31E2-4F63-B2DE-F0932B2EB50E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1F4B-A60F-45E0-8AF4-010CC8F4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7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FFFA-31E2-4F63-B2DE-F0932B2EB50E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1F4B-A60F-45E0-8AF4-010CC8F4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1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FFFA-31E2-4F63-B2DE-F0932B2EB50E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1F4B-A60F-45E0-8AF4-010CC8F48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6579" y="98781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校园报修系统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zh-CN" dirty="0"/>
              <a:t>常震</a:t>
            </a:r>
            <a:r>
              <a:rPr lang="en-US" altLang="zh-CN" dirty="0"/>
              <a:t> SA14011088</a:t>
            </a:r>
            <a:endParaRPr lang="zh-CN" altLang="zh-CN" dirty="0"/>
          </a:p>
          <a:p>
            <a:pPr algn="r"/>
            <a:r>
              <a:rPr lang="zh-CN" altLang="zh-CN" dirty="0" smtClean="0"/>
              <a:t>李博杰</a:t>
            </a:r>
            <a:r>
              <a:rPr lang="en-US" altLang="zh-CN" dirty="0" smtClean="0"/>
              <a:t> SA14011026</a:t>
            </a:r>
          </a:p>
          <a:p>
            <a:pPr algn="r"/>
            <a:r>
              <a:rPr lang="zh-CN" altLang="en-US" dirty="0"/>
              <a:t>李</a:t>
            </a:r>
            <a:r>
              <a:rPr lang="zh-CN" altLang="en-US" dirty="0" smtClean="0"/>
              <a:t>朝晖 </a:t>
            </a:r>
            <a:r>
              <a:rPr lang="en-US" altLang="zh-CN" dirty="0" smtClean="0"/>
              <a:t>SA14011117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7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后端</a:t>
            </a:r>
            <a:r>
              <a:rPr lang="en-US" altLang="zh-CN" dirty="0" smtClean="0"/>
              <a:t>+</a:t>
            </a:r>
            <a:r>
              <a:rPr lang="zh-CN" altLang="en-US" dirty="0" smtClean="0"/>
              <a:t>前端：</a:t>
            </a:r>
            <a:r>
              <a:rPr lang="zh-CN" altLang="zh-CN" dirty="0" smtClean="0"/>
              <a:t>李博杰</a:t>
            </a:r>
            <a:r>
              <a:rPr lang="zh-CN" altLang="en-US" dirty="0" smtClean="0"/>
              <a:t>、常震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文档：李朝晖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5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开发平台和实现工具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开发环境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Ubuntu14.04 +  Vim</a:t>
            </a:r>
          </a:p>
          <a:p>
            <a:pPr marL="0" indent="0">
              <a:buNone/>
            </a:pPr>
            <a:r>
              <a:rPr lang="zh-CN" altLang="en-US" b="1" dirty="0" smtClean="0"/>
              <a:t>运行环境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Python&gt;=3.4</a:t>
            </a:r>
          </a:p>
          <a:p>
            <a:pPr marL="0" indent="0">
              <a:buNone/>
            </a:pPr>
            <a:r>
              <a:rPr lang="en-US" altLang="zh-CN" b="1" dirty="0" smtClean="0"/>
              <a:t>Requirements: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 smtClean="0"/>
              <a:t>Flask,</a:t>
            </a:r>
            <a:r>
              <a:rPr lang="en-US" sz="2400" dirty="0"/>
              <a:t> </a:t>
            </a:r>
            <a:r>
              <a:rPr lang="en-US" sz="2400" dirty="0" smtClean="0"/>
              <a:t>Flask, Flask-WTF,  Flask-</a:t>
            </a:r>
            <a:r>
              <a:rPr lang="en-US" sz="2400" dirty="0" err="1" smtClean="0"/>
              <a:t>SQLAlchemy</a:t>
            </a:r>
            <a:r>
              <a:rPr lang="en-US" sz="2400" dirty="0" smtClean="0"/>
              <a:t>, Flask-login,  </a:t>
            </a:r>
            <a:r>
              <a:rPr lang="en-US" sz="2400" dirty="0" err="1" smtClean="0"/>
              <a:t>itsdangerous</a:t>
            </a:r>
            <a:r>
              <a:rPr lang="en-US" sz="2400" dirty="0" smtClean="0"/>
              <a:t>,  </a:t>
            </a:r>
            <a:r>
              <a:rPr lang="en-US" sz="2400" dirty="0" err="1" smtClean="0"/>
              <a:t>lxml</a:t>
            </a:r>
            <a:r>
              <a:rPr lang="en-US" sz="2400" dirty="0" smtClean="0"/>
              <a:t>, flask-</a:t>
            </a:r>
            <a:r>
              <a:rPr lang="en-US" sz="2400" dirty="0" err="1" smtClean="0"/>
              <a:t>mysqldb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pytz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ebug tool: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flask-</a:t>
            </a:r>
            <a:r>
              <a:rPr lang="en-US" dirty="0" err="1" smtClean="0"/>
              <a:t>debugtoolbar</a:t>
            </a:r>
            <a:endParaRPr 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5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主要实现功能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普通用户提交维修申请单的功能</a:t>
            </a:r>
            <a:endParaRPr lang="en-US" altLang="zh-CN" dirty="0" smtClean="0"/>
          </a:p>
          <a:p>
            <a:r>
              <a:rPr lang="zh-CN" altLang="en-US" dirty="0" smtClean="0"/>
              <a:t>主管分配维修任务的功能</a:t>
            </a:r>
            <a:endParaRPr lang="en-US" altLang="zh-CN" dirty="0" smtClean="0"/>
          </a:p>
          <a:p>
            <a:r>
              <a:rPr lang="zh-CN" altLang="en-US" dirty="0"/>
              <a:t>维修</a:t>
            </a:r>
            <a:r>
              <a:rPr lang="zh-CN" altLang="en-US" dirty="0" smtClean="0"/>
              <a:t>员查看，完成维修任务的功能</a:t>
            </a:r>
            <a:endParaRPr lang="en-US" altLang="zh-CN" dirty="0" smtClean="0"/>
          </a:p>
          <a:p>
            <a:r>
              <a:rPr lang="zh-CN" altLang="en-US" dirty="0" smtClean="0"/>
              <a:t>通过电子邮件，用户，主管，维修员都能及时知道维修任务的最新状态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5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针对电子邮件通知的测试</a:t>
            </a:r>
            <a:endParaRPr lang="en-US" altLang="zh-CN" dirty="0" smtClean="0"/>
          </a:p>
          <a:p>
            <a:r>
              <a:rPr lang="zh-CN" altLang="en-US" dirty="0" smtClean="0"/>
              <a:t>针对管理员账户安全的测试</a:t>
            </a:r>
            <a:endParaRPr lang="en-US" altLang="zh-CN" dirty="0" smtClean="0"/>
          </a:p>
          <a:p>
            <a:r>
              <a:rPr lang="zh-CN" altLang="en-US" dirty="0" smtClean="0"/>
              <a:t>针对任务分配和完成的测试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9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103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校园报修系统</vt:lpstr>
      <vt:lpstr>任务分配</vt:lpstr>
      <vt:lpstr>开发平台和实现工具</vt:lpstr>
      <vt:lpstr>主要实现功能</vt:lpstr>
      <vt:lpstr>测试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校园报修系统</dc:title>
  <dc:creator>lzh</dc:creator>
  <cp:lastModifiedBy>Bojie Li</cp:lastModifiedBy>
  <cp:revision>7</cp:revision>
  <dcterms:created xsi:type="dcterms:W3CDTF">2015-07-02T14:36:01Z</dcterms:created>
  <dcterms:modified xsi:type="dcterms:W3CDTF">2015-07-02T15:13:46Z</dcterms:modified>
</cp:coreProperties>
</file>