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8E11-FFB2-4A9F-93D1-CEC72EAA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D1FD5-2636-496A-8AAF-620921DB7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285F-E72C-4235-B4C5-9E3ECD98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3B32-07F2-415F-8964-EA477C67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5006-7761-49C2-807B-86FD8F01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77AE-8858-4CB0-9813-2BD81BBE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29D73-2E13-448D-865B-FC9666AB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AA59-4549-4175-9713-3B91A9B8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80C0-6516-4724-B473-9F69C243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3527-303C-442D-9AAD-E273559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91F6E-3E52-42CD-8ECF-120BBE4BC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AA07A-639C-4B93-8CAD-11B16841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6846-459B-475E-8E3A-7F86FF46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AC34-A95B-4BFB-AC05-2305D4A7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F8B7-C4A8-4F3E-B17F-B750856C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708E-8552-4E85-86D3-A574846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DC4E-B35F-4A57-A836-8EA55BB4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3863-CDEA-485A-9B81-F9D9902B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0B10-FC71-4C29-BF1C-690B8F7F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145E-31A3-49D3-892B-898B2D63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CC69-6059-49DB-B6FC-DAECF10D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CE647-0058-417D-9A7E-FDF00068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8705-8850-4DAB-8791-2BAC4A38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A4C5-75FD-4E85-827C-D7B20B7E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87D1-7CF4-42A2-8F19-3C808C7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A306-4A95-430F-AA11-61051902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7CF3-FECC-403D-9247-291A9872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26C73-D282-49F4-84A6-786CA8EA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AF3E-85DE-40DF-9AF2-3C22486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525F-33CE-4337-8CEC-FE793F1B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494C-A067-47D4-B9C2-2BABD48E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5FDF-F4D8-4B4A-BE77-9F0E18DE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4B4DD-1BB2-46AE-B8F6-9C3C16D0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C4CA-1BD8-494A-88F0-841EEF58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A7FA4-D39F-40A2-89CF-5950EAD43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84535-9DBE-4E6B-97CB-227CD3CCF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C74D9-9E1D-43CB-B9FA-3BE94491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59EC6-2454-4893-AAAD-9FFCF169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19CF-8918-415A-A7E3-7522474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E2BD-7B6A-4015-961F-D18E5E4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0E77-D117-4611-832A-167C89A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21607-FDEF-4704-B2FF-47844A5F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9D111-A655-4E27-AFF8-8EAAA964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F58D-5559-4517-8726-42E01352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05D6C-8A8E-476A-ABDF-849E68C1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BD3EE-3D7A-4EB3-81CA-4946BC8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CCA3-B76E-41D7-BDF9-30A49AA2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6261-49B5-497F-B6FE-62B52F94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79D7-EE45-4F8C-8C67-91FFB4CF9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03239-638A-4A14-9634-FB31E580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662F4-CE31-48B3-9427-7DEF85E0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58C8E-2C11-45BA-8BB9-9527EEB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95C9-A849-47AD-8DBD-6DE1F96E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E9E68-605B-4E1C-B0C6-DFFB2C81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01E90-BA9C-430E-83F3-46FF72AD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F092-8977-4AE3-AB3A-4E2FC902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A519F-9C1F-43F8-8A3B-EE9A7C2E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E0756-8BBB-4B80-9D9A-61E37E4F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724AF-6587-4E6E-9C91-C8D8AF90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43CD-51F8-4274-A993-EC826096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E68C-5994-4887-B743-B3D76346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7B62-BE7E-4F7F-AC39-2BD8D19C2A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2D92-4C5C-4A0B-926F-DDAFC8827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0E95-FC2E-488D-A718-FC5DFDC3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1">
            <a:extLst>
              <a:ext uri="{FF2B5EF4-FFF2-40B4-BE49-F238E27FC236}">
                <a16:creationId xmlns:a16="http://schemas.microsoft.com/office/drawing/2014/main" id="{868914E2-E235-4FF3-8C14-9819DF92923D}"/>
              </a:ext>
            </a:extLst>
          </p:cNvPr>
          <p:cNvSpPr txBox="1"/>
          <p:nvPr/>
        </p:nvSpPr>
        <p:spPr>
          <a:xfrm>
            <a:off x="6607353" y="4894931"/>
            <a:ext cx="174913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en-US" altLang="zh-CN" sz="2400" dirty="0"/>
              <a:t>Host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BE0CED-8C7A-4F9A-80B3-88A48118CFA0}"/>
              </a:ext>
            </a:extLst>
          </p:cNvPr>
          <p:cNvSpPr/>
          <p:nvPr/>
        </p:nvSpPr>
        <p:spPr>
          <a:xfrm>
            <a:off x="6311022" y="4941248"/>
            <a:ext cx="2165030" cy="165957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FE88F1-9490-408E-A8BD-7178B859DC34}"/>
              </a:ext>
            </a:extLst>
          </p:cNvPr>
          <p:cNvSpPr/>
          <p:nvPr/>
        </p:nvSpPr>
        <p:spPr>
          <a:xfrm>
            <a:off x="733425" y="4941248"/>
            <a:ext cx="5286375" cy="165957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09634E-BA95-4F25-B751-C50F69CE14F1}"/>
              </a:ext>
            </a:extLst>
          </p:cNvPr>
          <p:cNvSpPr/>
          <p:nvPr/>
        </p:nvSpPr>
        <p:spPr>
          <a:xfrm>
            <a:off x="733425" y="1657350"/>
            <a:ext cx="9839325" cy="257582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88">
            <a:extLst>
              <a:ext uri="{FF2B5EF4-FFF2-40B4-BE49-F238E27FC236}">
                <a16:creationId xmlns:a16="http://schemas.microsoft.com/office/drawing/2014/main" id="{9CCD2D4D-4351-44D4-B4E9-84B7DC44A6F1}"/>
              </a:ext>
            </a:extLst>
          </p:cNvPr>
          <p:cNvSpPr/>
          <p:nvPr/>
        </p:nvSpPr>
        <p:spPr>
          <a:xfrm>
            <a:off x="1071700" y="1813819"/>
            <a:ext cx="1907523" cy="46368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3" name="Rectangle 89">
            <a:extLst>
              <a:ext uri="{FF2B5EF4-FFF2-40B4-BE49-F238E27FC236}">
                <a16:creationId xmlns:a16="http://schemas.microsoft.com/office/drawing/2014/main" id="{C20E3509-6B08-487F-9D7F-DEAC6826EA3B}"/>
              </a:ext>
            </a:extLst>
          </p:cNvPr>
          <p:cNvSpPr/>
          <p:nvPr/>
        </p:nvSpPr>
        <p:spPr>
          <a:xfrm>
            <a:off x="1071700" y="2277502"/>
            <a:ext cx="1907524" cy="13750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libsd</a:t>
            </a:r>
            <a:endParaRPr lang="en-US" sz="4800" dirty="0"/>
          </a:p>
        </p:txBody>
      </p:sp>
      <p:sp>
        <p:nvSpPr>
          <p:cNvPr id="4" name="Rectangle 92">
            <a:extLst>
              <a:ext uri="{FF2B5EF4-FFF2-40B4-BE49-F238E27FC236}">
                <a16:creationId xmlns:a16="http://schemas.microsoft.com/office/drawing/2014/main" id="{67E1694E-EC3D-4503-94F5-5EC4BBE1A5BD}"/>
              </a:ext>
            </a:extLst>
          </p:cNvPr>
          <p:cNvSpPr/>
          <p:nvPr/>
        </p:nvSpPr>
        <p:spPr>
          <a:xfrm>
            <a:off x="4683938" y="2868895"/>
            <a:ext cx="2452001" cy="72110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4000"/>
              </a:lnSpc>
            </a:pPr>
            <a:r>
              <a:rPr lang="en-US" sz="2400" dirty="0"/>
              <a:t>Monitor</a:t>
            </a: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3D4BEB97-25FF-4017-A91D-061C061CDC28}"/>
              </a:ext>
            </a:extLst>
          </p:cNvPr>
          <p:cNvSpPr/>
          <p:nvPr/>
        </p:nvSpPr>
        <p:spPr>
          <a:xfrm>
            <a:off x="8541714" y="1740111"/>
            <a:ext cx="1907524" cy="4747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6" name="Rectangle 89">
            <a:extLst>
              <a:ext uri="{FF2B5EF4-FFF2-40B4-BE49-F238E27FC236}">
                <a16:creationId xmlns:a16="http://schemas.microsoft.com/office/drawing/2014/main" id="{E3E68E0D-D27A-4991-A4BC-49A0CB0A4AF3}"/>
              </a:ext>
            </a:extLst>
          </p:cNvPr>
          <p:cNvSpPr/>
          <p:nvPr/>
        </p:nvSpPr>
        <p:spPr>
          <a:xfrm>
            <a:off x="8541714" y="2214909"/>
            <a:ext cx="1907524" cy="13750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libsd</a:t>
            </a:r>
            <a:endParaRPr lang="en-US" sz="4800" dirty="0"/>
          </a:p>
        </p:txBody>
      </p:sp>
      <p:sp>
        <p:nvSpPr>
          <p:cNvPr id="7" name="Rectangle 97">
            <a:extLst>
              <a:ext uri="{FF2B5EF4-FFF2-40B4-BE49-F238E27FC236}">
                <a16:creationId xmlns:a16="http://schemas.microsoft.com/office/drawing/2014/main" id="{3E2623F7-1F02-4E31-8191-C699043F9CE1}"/>
              </a:ext>
            </a:extLst>
          </p:cNvPr>
          <p:cNvSpPr/>
          <p:nvPr/>
        </p:nvSpPr>
        <p:spPr>
          <a:xfrm>
            <a:off x="2794018" y="3074724"/>
            <a:ext cx="1987532" cy="354276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shm</a:t>
            </a:r>
            <a:r>
              <a:rPr lang="en-US" sz="2400" b="1" dirty="0"/>
              <a:t> queue</a:t>
            </a:r>
          </a:p>
        </p:txBody>
      </p:sp>
      <p:sp>
        <p:nvSpPr>
          <p:cNvPr id="8" name="Rectangle 97">
            <a:extLst>
              <a:ext uri="{FF2B5EF4-FFF2-40B4-BE49-F238E27FC236}">
                <a16:creationId xmlns:a16="http://schemas.microsoft.com/office/drawing/2014/main" id="{F5CA3A3F-36E7-4C49-B34C-C2CF4F073E49}"/>
              </a:ext>
            </a:extLst>
          </p:cNvPr>
          <p:cNvSpPr/>
          <p:nvPr/>
        </p:nvSpPr>
        <p:spPr>
          <a:xfrm>
            <a:off x="6929247" y="3078818"/>
            <a:ext cx="1819160" cy="354276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shm</a:t>
            </a:r>
            <a:r>
              <a:rPr lang="en-US" sz="2400" b="1" dirty="0"/>
              <a:t> queue</a:t>
            </a: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6880FAAA-AEA4-4760-B5B7-15AAB25A64D8}"/>
              </a:ext>
            </a:extLst>
          </p:cNvPr>
          <p:cNvSpPr/>
          <p:nvPr/>
        </p:nvSpPr>
        <p:spPr>
          <a:xfrm>
            <a:off x="1019388" y="6056457"/>
            <a:ext cx="1902430" cy="4655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AA2F50CB-9FE5-4968-BD20-6E714DF78572}"/>
              </a:ext>
            </a:extLst>
          </p:cNvPr>
          <p:cNvSpPr/>
          <p:nvPr/>
        </p:nvSpPr>
        <p:spPr>
          <a:xfrm>
            <a:off x="1014294" y="5383950"/>
            <a:ext cx="1907524" cy="6743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libsd</a:t>
            </a:r>
            <a:endParaRPr lang="en-US" sz="4800" dirty="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5BCF23CA-5D70-4011-8E28-AD387C122611}"/>
              </a:ext>
            </a:extLst>
          </p:cNvPr>
          <p:cNvSpPr txBox="1"/>
          <p:nvPr/>
        </p:nvSpPr>
        <p:spPr>
          <a:xfrm>
            <a:off x="426377" y="3718045"/>
            <a:ext cx="12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dirty="0"/>
              <a:t>Host 1</a:t>
            </a:r>
            <a:endParaRPr kumimoji="1" lang="zh-CN" altLang="en-US" sz="2400" dirty="0"/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642E2544-4A40-4AA3-AE42-D006327994E3}"/>
              </a:ext>
            </a:extLst>
          </p:cNvPr>
          <p:cNvSpPr txBox="1"/>
          <p:nvPr/>
        </p:nvSpPr>
        <p:spPr>
          <a:xfrm>
            <a:off x="426377" y="4903179"/>
            <a:ext cx="12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dirty="0"/>
              <a:t>Host 2</a:t>
            </a:r>
            <a:endParaRPr kumimoji="1" lang="zh-CN" altLang="en-US" sz="2400" dirty="0"/>
          </a:p>
        </p:txBody>
      </p:sp>
      <p:sp>
        <p:nvSpPr>
          <p:cNvPr id="13" name="Rectangle 97">
            <a:extLst>
              <a:ext uri="{FF2B5EF4-FFF2-40B4-BE49-F238E27FC236}">
                <a16:creationId xmlns:a16="http://schemas.microsoft.com/office/drawing/2014/main" id="{8DA26B6B-9480-4AB2-9F06-8B87ACCD8E9B}"/>
              </a:ext>
            </a:extLst>
          </p:cNvPr>
          <p:cNvSpPr/>
          <p:nvPr/>
        </p:nvSpPr>
        <p:spPr>
          <a:xfrm>
            <a:off x="1742762" y="3474479"/>
            <a:ext cx="380193" cy="199615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b="1" dirty="0"/>
              <a:t>RDMA queue</a:t>
            </a:r>
          </a:p>
        </p:txBody>
      </p:sp>
      <p:sp>
        <p:nvSpPr>
          <p:cNvPr id="17" name="Rectangle 88">
            <a:extLst>
              <a:ext uri="{FF2B5EF4-FFF2-40B4-BE49-F238E27FC236}">
                <a16:creationId xmlns:a16="http://schemas.microsoft.com/office/drawing/2014/main" id="{EA2DD9ED-C664-4A48-9E26-F61D5AC68048}"/>
              </a:ext>
            </a:extLst>
          </p:cNvPr>
          <p:cNvSpPr/>
          <p:nvPr/>
        </p:nvSpPr>
        <p:spPr>
          <a:xfrm>
            <a:off x="6469449" y="6043264"/>
            <a:ext cx="1799354" cy="4655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22" name="Rectangle 89">
            <a:extLst>
              <a:ext uri="{FF2B5EF4-FFF2-40B4-BE49-F238E27FC236}">
                <a16:creationId xmlns:a16="http://schemas.microsoft.com/office/drawing/2014/main" id="{4E25DC97-D69C-4548-9BE4-BF90695B67EB}"/>
              </a:ext>
            </a:extLst>
          </p:cNvPr>
          <p:cNvSpPr/>
          <p:nvPr/>
        </p:nvSpPr>
        <p:spPr>
          <a:xfrm>
            <a:off x="6469449" y="5369659"/>
            <a:ext cx="1799354" cy="6743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 TCP</a:t>
            </a:r>
            <a:endParaRPr lang="en-US" sz="4000" dirty="0"/>
          </a:p>
        </p:txBody>
      </p:sp>
      <p:sp>
        <p:nvSpPr>
          <p:cNvPr id="25" name="Rectangle 89">
            <a:extLst>
              <a:ext uri="{FF2B5EF4-FFF2-40B4-BE49-F238E27FC236}">
                <a16:creationId xmlns:a16="http://schemas.microsoft.com/office/drawing/2014/main" id="{3FBE0E78-AA5F-4833-A98A-F5BDAFAAD3B8}"/>
              </a:ext>
            </a:extLst>
          </p:cNvPr>
          <p:cNvSpPr/>
          <p:nvPr/>
        </p:nvSpPr>
        <p:spPr>
          <a:xfrm>
            <a:off x="6167621" y="3589999"/>
            <a:ext cx="968318" cy="53985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</a:t>
            </a:r>
            <a:endParaRPr lang="en-US" sz="4000" dirty="0"/>
          </a:p>
        </p:txBody>
      </p:sp>
      <p:sp>
        <p:nvSpPr>
          <p:cNvPr id="26" name="Rectangle 97">
            <a:extLst>
              <a:ext uri="{FF2B5EF4-FFF2-40B4-BE49-F238E27FC236}">
                <a16:creationId xmlns:a16="http://schemas.microsoft.com/office/drawing/2014/main" id="{27287B75-BDED-4F33-8833-F89B8B5B0C8A}"/>
              </a:ext>
            </a:extLst>
          </p:cNvPr>
          <p:cNvSpPr/>
          <p:nvPr/>
        </p:nvSpPr>
        <p:spPr>
          <a:xfrm>
            <a:off x="6607353" y="4059231"/>
            <a:ext cx="380193" cy="1411397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b="1" dirty="0"/>
              <a:t>TCP/IP</a:t>
            </a:r>
          </a:p>
        </p:txBody>
      </p:sp>
      <p:sp>
        <p:nvSpPr>
          <p:cNvPr id="28" name="Rectangle 97">
            <a:extLst>
              <a:ext uri="{FF2B5EF4-FFF2-40B4-BE49-F238E27FC236}">
                <a16:creationId xmlns:a16="http://schemas.microsoft.com/office/drawing/2014/main" id="{4E7FB5F5-EF71-44B6-92FA-8B27635DC3B2}"/>
              </a:ext>
            </a:extLst>
          </p:cNvPr>
          <p:cNvSpPr/>
          <p:nvPr/>
        </p:nvSpPr>
        <p:spPr>
          <a:xfrm>
            <a:off x="2794018" y="2370154"/>
            <a:ext cx="5954389" cy="354276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shm</a:t>
            </a:r>
            <a:r>
              <a:rPr lang="en-US" sz="2400" b="1" dirty="0"/>
              <a:t> queue</a:t>
            </a:r>
          </a:p>
        </p:txBody>
      </p:sp>
      <p:sp>
        <p:nvSpPr>
          <p:cNvPr id="35" name="Rectangle 92">
            <a:extLst>
              <a:ext uri="{FF2B5EF4-FFF2-40B4-BE49-F238E27FC236}">
                <a16:creationId xmlns:a16="http://schemas.microsoft.com/office/drawing/2014/main" id="{3E744446-CB7D-47F0-A8C8-85D6226CFEBC}"/>
              </a:ext>
            </a:extLst>
          </p:cNvPr>
          <p:cNvSpPr/>
          <p:nvPr/>
        </p:nvSpPr>
        <p:spPr>
          <a:xfrm>
            <a:off x="4247185" y="5383950"/>
            <a:ext cx="1627779" cy="72110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4000"/>
              </a:lnSpc>
            </a:pPr>
            <a:r>
              <a:rPr lang="en-US" sz="2400" dirty="0"/>
              <a:t>Monitor</a:t>
            </a:r>
          </a:p>
        </p:txBody>
      </p:sp>
      <p:sp>
        <p:nvSpPr>
          <p:cNvPr id="33" name="Rectangle 97">
            <a:extLst>
              <a:ext uri="{FF2B5EF4-FFF2-40B4-BE49-F238E27FC236}">
                <a16:creationId xmlns:a16="http://schemas.microsoft.com/office/drawing/2014/main" id="{60C9EDFC-7301-48E5-BDAF-3F898A8B1E18}"/>
              </a:ext>
            </a:extLst>
          </p:cNvPr>
          <p:cNvSpPr/>
          <p:nvPr/>
        </p:nvSpPr>
        <p:spPr>
          <a:xfrm>
            <a:off x="4910775" y="3487422"/>
            <a:ext cx="380193" cy="1996149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b="1" dirty="0"/>
              <a:t>RDMA queue</a:t>
            </a:r>
          </a:p>
        </p:txBody>
      </p:sp>
      <p:sp>
        <p:nvSpPr>
          <p:cNvPr id="36" name="Rectangle 97">
            <a:extLst>
              <a:ext uri="{FF2B5EF4-FFF2-40B4-BE49-F238E27FC236}">
                <a16:creationId xmlns:a16="http://schemas.microsoft.com/office/drawing/2014/main" id="{7EFBD1CE-0417-4661-9754-25E5FE4F660C}"/>
              </a:ext>
            </a:extLst>
          </p:cNvPr>
          <p:cNvSpPr/>
          <p:nvPr/>
        </p:nvSpPr>
        <p:spPr>
          <a:xfrm>
            <a:off x="2629658" y="5541121"/>
            <a:ext cx="1799354" cy="354276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shm</a:t>
            </a:r>
            <a:r>
              <a:rPr lang="en-US" sz="2400" b="1" dirty="0"/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39534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7" grpId="0" animBg="1"/>
      <p:bldP spid="22" grpId="0" animBg="1"/>
      <p:bldP spid="25" grpId="0" animBg="1"/>
      <p:bldP spid="26" grpId="0" animBg="1"/>
      <p:bldP spid="28" grpId="0" animBg="1"/>
      <p:bldP spid="35" grpId="0" animBg="1"/>
      <p:bldP spid="33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(MSR Student-Person Consulting)</dc:creator>
  <cp:lastModifiedBy>Bojie Li (FA Talent)</cp:lastModifiedBy>
  <cp:revision>51</cp:revision>
  <dcterms:created xsi:type="dcterms:W3CDTF">2018-05-16T05:36:22Z</dcterms:created>
  <dcterms:modified xsi:type="dcterms:W3CDTF">2018-09-19T15:06:14Z</dcterms:modified>
</cp:coreProperties>
</file>