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DDC-16D9-4A4D-B830-62E5C6B1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F56D-65A3-4AC9-9227-1A5BD29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D63-95DB-44BD-854A-C176A43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C322-2E2D-4673-B283-7C6FF1E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306-8E18-4B7C-8B20-3822F2B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E83-A69D-4074-95E5-7C0BA74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EFF-1ABA-4373-ADE8-70D3810D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2CB4-547B-418D-9DA0-2CBB0AD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7F08-0D9A-4669-9455-B3894DE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D619-297C-45F6-86CD-D329675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D453-73C1-4A0B-8D65-FE598E1B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FC9B-748F-43E6-87DE-6024EBCB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A13-9F8C-4E1A-BF65-1A31312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97E4-0D61-43CE-9FE5-343D735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9E97-7D27-4146-B418-CA4ED9F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07F-2229-4F78-96AD-65C1E0C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32C-AB1D-4939-A9A6-652E12C8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FD98-4626-418D-9BCA-F416DFC4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73FD-FD2C-475B-8E0A-26D0486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52-1E36-448F-84BE-BA2E9A9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E7-341A-4AF9-86DD-3F1232C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8C22-03C1-40D5-A35D-5D92176B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0118-6B62-40B0-BF7A-01D154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FFE-4B3A-4282-B6F7-C370843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0029-FC66-495A-8211-E040BAC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01F-C2E9-4FBA-9C4E-CB55690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8B8-1A32-458A-8E51-2C48E1D5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2927-E3B0-485D-B6CA-B9845D3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6EF-C8D4-4160-80FD-A016576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2BE-1567-4E8F-886B-0DDA3F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F728-C056-47AE-8747-6851EA8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A63-FF49-4785-90D9-6B0E981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B821-A743-4BD7-BF0C-EDF19EA6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9D3A-2B8C-41C7-8AE1-9797058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114C-8002-4ECE-BAFE-915B9271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7C100-92FD-4AA1-9184-7C7A310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0F55-CCDC-4FAF-948F-9181BE3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C9A-9366-44E8-BF58-0518375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C56F-D4D3-4E1E-BF96-09C58EF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718-BB1B-4A4F-BFE0-084FE71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4536-F431-4DF2-BF2A-8BF532A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7D7E-8F92-4EB7-ACA5-1BD2049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5F03-5950-466A-BA20-9125EE2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52D5-0CF3-435D-ABB4-77328F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215F3-9CCD-442D-9CAE-61DD3FC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9498-C430-42AF-8AE4-57A91684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F547-09A0-4B75-B322-096D185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C8EF-F8F9-482F-92C8-2044295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0D10-F674-4CDF-9AC0-BC20D86A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558-7861-4F42-ABB3-17E043A2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61C5-E057-4607-AAC7-8B1BC5B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702-A551-43D8-9B79-867568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DE4-7C4C-4E2D-A9F9-C6EEBD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10DBB-BAE1-4435-B9FB-DD908441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E951-C6C7-45BF-97B9-6C7DE6DF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F648-80E6-46AA-BBAF-EE48363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2B21-B989-4B26-B1F8-FE7655A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DE56-F973-48F6-AF1E-102B328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BF4-C123-4415-8AE7-45EC308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93C1-3F5C-40D8-8281-08FDFAC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1164-8BE2-4150-939D-2C1EFD03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3C37-313B-4B6D-8C4A-560EC396D872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586-3100-487D-8701-7DCACB8D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BE5-30CD-493D-B83D-80C05C5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1BB34-DC52-4DE2-9449-56B4D0210B4C}"/>
              </a:ext>
            </a:extLst>
          </p:cNvPr>
          <p:cNvSpPr/>
          <p:nvPr/>
        </p:nvSpPr>
        <p:spPr>
          <a:xfrm>
            <a:off x="1628274" y="3168315"/>
            <a:ext cx="2197768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Queueing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1A4C1-D368-4587-9D16-42CA76BD2FF4}"/>
              </a:ext>
            </a:extLst>
          </p:cNvPr>
          <p:cNvSpPr/>
          <p:nvPr/>
        </p:nvSpPr>
        <p:spPr>
          <a:xfrm>
            <a:off x="1628274" y="2662988"/>
            <a:ext cx="1130965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VFS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A83D4-0314-4B08-88A8-7F17053454D5}"/>
              </a:ext>
            </a:extLst>
          </p:cNvPr>
          <p:cNvSpPr/>
          <p:nvPr/>
        </p:nvSpPr>
        <p:spPr>
          <a:xfrm>
            <a:off x="2703091" y="4078704"/>
            <a:ext cx="93044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873F-2F8B-4A08-B91D-9688121A7BDF}"/>
              </a:ext>
            </a:extLst>
          </p:cNvPr>
          <p:cNvSpPr/>
          <p:nvPr/>
        </p:nvSpPr>
        <p:spPr>
          <a:xfrm>
            <a:off x="1838635" y="4078704"/>
            <a:ext cx="696014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AC7-83D1-44F3-8030-2989DCFAB256}"/>
              </a:ext>
            </a:extLst>
          </p:cNvPr>
          <p:cNvSpPr txBox="1"/>
          <p:nvPr/>
        </p:nvSpPr>
        <p:spPr>
          <a:xfrm>
            <a:off x="1908097" y="3701352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C920-67F5-4615-8351-65164F622E39}"/>
              </a:ext>
            </a:extLst>
          </p:cNvPr>
          <p:cNvSpPr/>
          <p:nvPr/>
        </p:nvSpPr>
        <p:spPr>
          <a:xfrm>
            <a:off x="1628274" y="3673642"/>
            <a:ext cx="2197768" cy="10186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D63C6-9724-45AA-9CFC-1E2FE1250FAD}"/>
              </a:ext>
            </a:extLst>
          </p:cNvPr>
          <p:cNvSpPr/>
          <p:nvPr/>
        </p:nvSpPr>
        <p:spPr>
          <a:xfrm>
            <a:off x="4033678" y="2662988"/>
            <a:ext cx="1456733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glibc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3BCDD-30D0-4CD6-AB60-9EB7E3B3E71B}"/>
              </a:ext>
            </a:extLst>
          </p:cNvPr>
          <p:cNvSpPr/>
          <p:nvPr/>
        </p:nvSpPr>
        <p:spPr>
          <a:xfrm>
            <a:off x="1628274" y="2157661"/>
            <a:ext cx="2906080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wrapper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D0EA4-A641-43A8-B1C9-905A128BF01A}"/>
              </a:ext>
            </a:extLst>
          </p:cNvPr>
          <p:cNvSpPr/>
          <p:nvPr/>
        </p:nvSpPr>
        <p:spPr>
          <a:xfrm>
            <a:off x="4033678" y="3168315"/>
            <a:ext cx="1456733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45D53-EB51-4D8F-BDA6-AA5899F26487}"/>
              </a:ext>
            </a:extLst>
          </p:cNvPr>
          <p:cNvSpPr/>
          <p:nvPr/>
        </p:nvSpPr>
        <p:spPr>
          <a:xfrm>
            <a:off x="2758811" y="2662988"/>
            <a:ext cx="1067231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5C61ADE-14D0-4787-B9C3-539F1181C478}"/>
              </a:ext>
            </a:extLst>
          </p:cNvPr>
          <p:cNvSpPr/>
          <p:nvPr/>
        </p:nvSpPr>
        <p:spPr>
          <a:xfrm>
            <a:off x="2120655" y="2542673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BE3448-301F-429C-A2EA-C369E39D22B9}"/>
              </a:ext>
            </a:extLst>
          </p:cNvPr>
          <p:cNvSpPr/>
          <p:nvPr/>
        </p:nvSpPr>
        <p:spPr>
          <a:xfrm>
            <a:off x="2120654" y="3048000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CCEB56D-E69C-48E6-9203-F9D21B2F0AF0}"/>
              </a:ext>
            </a:extLst>
          </p:cNvPr>
          <p:cNvSpPr/>
          <p:nvPr/>
        </p:nvSpPr>
        <p:spPr>
          <a:xfrm>
            <a:off x="3235583" y="3048000"/>
            <a:ext cx="181385" cy="262508"/>
          </a:xfrm>
          <a:prstGeom prst="downArrow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11BB2-FBA6-48E0-82E7-AF32297B7A9D}"/>
              </a:ext>
            </a:extLst>
          </p:cNvPr>
          <p:cNvSpPr/>
          <p:nvPr/>
        </p:nvSpPr>
        <p:spPr>
          <a:xfrm>
            <a:off x="4238213" y="2556889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F26D67C-2CD0-498B-AD56-C121EEC5B312}"/>
              </a:ext>
            </a:extLst>
          </p:cNvPr>
          <p:cNvSpPr/>
          <p:nvPr/>
        </p:nvSpPr>
        <p:spPr>
          <a:xfrm>
            <a:off x="2544221" y="3559159"/>
            <a:ext cx="182936" cy="23479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2473A7-E8E8-4125-99E0-C0C1E551A1E9}"/>
              </a:ext>
            </a:extLst>
          </p:cNvPr>
          <p:cNvSpPr/>
          <p:nvPr/>
        </p:nvSpPr>
        <p:spPr>
          <a:xfrm>
            <a:off x="4671351" y="3097219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30EC477-EFAA-4FFE-97AF-2FE76A96115B}"/>
              </a:ext>
            </a:extLst>
          </p:cNvPr>
          <p:cNvSpPr/>
          <p:nvPr/>
        </p:nvSpPr>
        <p:spPr>
          <a:xfrm rot="5400000" flipH="1" flipV="1">
            <a:off x="2682584" y="2784395"/>
            <a:ext cx="181385" cy="262508"/>
          </a:xfrm>
          <a:prstGeom prst="downArrow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15ACB-5274-41D8-ABC3-0D30BA52CCF3}"/>
              </a:ext>
            </a:extLst>
          </p:cNvPr>
          <p:cNvSpPr/>
          <p:nvPr/>
        </p:nvSpPr>
        <p:spPr>
          <a:xfrm>
            <a:off x="1628274" y="1660718"/>
            <a:ext cx="2906080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thread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2BE568-E7EC-4DF9-85A5-81E8BD3D9A1C}"/>
              </a:ext>
            </a:extLst>
          </p:cNvPr>
          <p:cNvSpPr/>
          <p:nvPr/>
        </p:nvSpPr>
        <p:spPr>
          <a:xfrm>
            <a:off x="4632153" y="1660718"/>
            <a:ext cx="858258" cy="10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Epoll</a:t>
            </a:r>
            <a:r>
              <a:rPr lang="en-US" dirty="0"/>
              <a:t> thread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8E2C180-9E1C-45D6-9250-3AA4A33D13E0}"/>
              </a:ext>
            </a:extLst>
          </p:cNvPr>
          <p:cNvSpPr/>
          <p:nvPr/>
        </p:nvSpPr>
        <p:spPr>
          <a:xfrm>
            <a:off x="5021817" y="2550508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EBFBAFC-BA83-4884-AB0F-53DED1268DDC}"/>
              </a:ext>
            </a:extLst>
          </p:cNvPr>
          <p:cNvSpPr/>
          <p:nvPr/>
        </p:nvSpPr>
        <p:spPr>
          <a:xfrm rot="3300000">
            <a:off x="4103553" y="1905156"/>
            <a:ext cx="140681" cy="12611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55</cp:revision>
  <dcterms:created xsi:type="dcterms:W3CDTF">2019-01-21T07:29:16Z</dcterms:created>
  <dcterms:modified xsi:type="dcterms:W3CDTF">2019-01-25T12:26:58Z</dcterms:modified>
</cp:coreProperties>
</file>