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9DC6-37A3-4AFD-B52E-653CDD9C3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CC1BC-FF09-432E-9265-BB9820144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CB67-F487-4669-8DE5-835A895A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A811-285B-4C5A-A283-79D62973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2E7C-692D-4E14-AA25-37AF865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2270-FE20-4717-83FB-178C5E9B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0F493-1EB1-4CAC-B441-8AF6CD287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10AE-1C0E-4EBC-9ECC-0DA5B4CD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BAD-4C4A-44A3-8C74-B7ED797C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06281-AC6F-4072-8516-F075EAB7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95696-A3ED-449D-8ED9-6A3E777A7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737DF-E5C5-450F-A69A-660E0EAF5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8165-ACA0-4C66-A227-7E7280B6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6FAE-B692-4DDD-B40D-90AC29A4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1FEB-FE89-47EA-A202-A767380A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E331-7FD4-4DBF-9B67-A478703A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2F1F-1C39-4C08-BAD7-03F95C15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1340-D21A-4174-9F6D-ACDC301C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48BD-DC03-4724-B830-D36FA539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C245-9531-43D2-8994-45B99947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7723-CC02-432E-8546-B51E9056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EEEF-7A41-441A-A4C4-E338779FE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4502-C6E4-4C6F-B7AF-A063E883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46E75-EFBC-4E5F-BE74-D4664824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9F93-3C69-4FD0-9AD4-F37BADE3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5DE7-B3D0-436F-93D1-03564D3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D225-06BA-49C7-80AE-81814A2B3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31211-8059-45A8-8133-667332F0E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A447C-A158-4DF9-B8B2-AC1A06FD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8F41-195D-44FE-BD8D-1410BC0F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63247-026F-42E3-95D5-19861F9B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2862-428A-4686-A6AD-9CA52156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A89E0-C9F7-425E-A1D0-8B27EC60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16214-9972-4E83-B931-FC28E3D1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2E360-2778-4A2F-BE50-95E28BBCC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ADE83-E64F-4ADC-89C1-78C7335B7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200DF-3056-41F6-930B-67869F55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0BB36-6507-4219-9CB1-D15BC590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6D0E8-49A1-46E7-9B9E-0EF269B6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0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F67A-763F-49DF-A1FB-6F0A229D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A83D2-BDAC-43DC-AE52-A0263026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19ED5-B075-46BD-863B-3D747B8B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E6F18-5E34-4ABC-ADC6-BA2EAA1D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12062-1078-4F4C-9537-9EBE29A2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323FE-7BB5-4242-BA2A-EB8EF52B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D763-756A-4EA2-872F-342AAF78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1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3AE2-FD82-444E-B1B8-30FAB6CA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3ABE-CD09-49BB-B0CB-F1E3ABE2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C82B3-BA55-46B0-8330-5344BE964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9737A-CB62-4BE1-81B7-9D91A91F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4624D-B2BE-427C-9561-26522B9B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B24B3-A3C3-40C5-8FBC-EB24D4E9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0A07-FF51-4555-AB43-AFC9C728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E4CD7-9834-4110-8395-65F3A7D40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73E72-045B-47A6-A1F5-F246A78DD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223FA-2C50-415E-8C65-B71EB996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0331-2D09-4994-8C87-8F55D2FCE88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4149B-8287-4835-B51C-8D737CDE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0D1BF-4BB7-4BBB-8D6A-35BF20EE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55088-68B2-4933-A2C8-BE38590B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F2E29-CB96-4B1B-A4E5-4B9F11FF9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1EF1B-905D-4931-83BC-6AE8D498C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0331-2D09-4994-8C87-8F55D2FCE88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8B19-75D1-4511-BAE0-66E5F3256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93AB7-E79B-49C9-93A7-2795340A8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161F2-ED7B-49AF-9F79-6B1EFBCC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1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E39811C-E0B7-4E60-938D-9A6DA413140B}"/>
              </a:ext>
            </a:extLst>
          </p:cNvPr>
          <p:cNvSpPr/>
          <p:nvPr/>
        </p:nvSpPr>
        <p:spPr>
          <a:xfrm>
            <a:off x="2985846" y="5899868"/>
            <a:ext cx="282450" cy="165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40B4FA-6F27-4415-878F-61CF72CE5B25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421313" y="5761496"/>
            <a:ext cx="207103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B9678A7-391C-479F-8D2E-6A964ADE761C}"/>
              </a:ext>
            </a:extLst>
          </p:cNvPr>
          <p:cNvGrpSpPr/>
          <p:nvPr/>
        </p:nvGrpSpPr>
        <p:grpSpPr>
          <a:xfrm>
            <a:off x="2206832" y="5542721"/>
            <a:ext cx="214481" cy="310215"/>
            <a:chOff x="5873557" y="1984653"/>
            <a:chExt cx="214481" cy="310215"/>
          </a:xfrm>
        </p:grpSpPr>
        <p:sp>
          <p:nvSpPr>
            <p:cNvPr id="5" name="空心弧 60">
              <a:extLst>
                <a:ext uri="{FF2B5EF4-FFF2-40B4-BE49-F238E27FC236}">
                  <a16:creationId xmlns:a16="http://schemas.microsoft.com/office/drawing/2014/main" id="{DAA4F1DC-7445-4B77-8C72-DBBF5F27F7D9}"/>
                </a:ext>
              </a:extLst>
            </p:cNvPr>
            <p:cNvSpPr/>
            <p:nvPr/>
          </p:nvSpPr>
          <p:spPr bwMode="auto">
            <a:xfrm>
              <a:off x="5889357" y="1984653"/>
              <a:ext cx="182880" cy="310215"/>
            </a:xfrm>
            <a:prstGeom prst="blockArc">
              <a:avLst>
                <a:gd name="adj1" fmla="val 10800000"/>
                <a:gd name="adj2" fmla="val 21000130"/>
                <a:gd name="adj3" fmla="val 20611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310" tIns="143448" rIns="179310" bIns="14344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8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1127F6-06E6-487B-BE03-0BE7A0803F0C}"/>
                </a:ext>
              </a:extLst>
            </p:cNvPr>
            <p:cNvSpPr txBox="1"/>
            <p:nvPr/>
          </p:nvSpPr>
          <p:spPr>
            <a:xfrm>
              <a:off x="5873557" y="2111988"/>
              <a:ext cx="214481" cy="18288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2E6EE4-AB4F-4275-AAC5-A19B417E8D7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31556" y="5545426"/>
            <a:ext cx="175276" cy="21607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888BF1-36A4-444A-B709-1CA29806394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41166" y="5761496"/>
            <a:ext cx="165666" cy="16515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3A69EDD-61F7-45A0-BF39-0D5394268649}"/>
              </a:ext>
            </a:extLst>
          </p:cNvPr>
          <p:cNvGrpSpPr/>
          <p:nvPr/>
        </p:nvGrpSpPr>
        <p:grpSpPr>
          <a:xfrm>
            <a:off x="2628416" y="5542721"/>
            <a:ext cx="214481" cy="310215"/>
            <a:chOff x="5873557" y="1984653"/>
            <a:chExt cx="214481" cy="310215"/>
          </a:xfrm>
        </p:grpSpPr>
        <p:sp>
          <p:nvSpPr>
            <p:cNvPr id="10" name="空心弧 60">
              <a:extLst>
                <a:ext uri="{FF2B5EF4-FFF2-40B4-BE49-F238E27FC236}">
                  <a16:creationId xmlns:a16="http://schemas.microsoft.com/office/drawing/2014/main" id="{2D2E4160-88CC-4F78-AC35-4D825BDE6697}"/>
                </a:ext>
              </a:extLst>
            </p:cNvPr>
            <p:cNvSpPr/>
            <p:nvPr/>
          </p:nvSpPr>
          <p:spPr bwMode="auto">
            <a:xfrm>
              <a:off x="5889357" y="1984653"/>
              <a:ext cx="182880" cy="310215"/>
            </a:xfrm>
            <a:prstGeom prst="blockArc">
              <a:avLst>
                <a:gd name="adj1" fmla="val 10800000"/>
                <a:gd name="adj2" fmla="val 21000130"/>
                <a:gd name="adj3" fmla="val 20611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310" tIns="143448" rIns="179310" bIns="14344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8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E1283A-F51F-42AE-91E0-3613F600F7C9}"/>
                </a:ext>
              </a:extLst>
            </p:cNvPr>
            <p:cNvSpPr txBox="1"/>
            <p:nvPr/>
          </p:nvSpPr>
          <p:spPr>
            <a:xfrm>
              <a:off x="5873557" y="2111988"/>
              <a:ext cx="214481" cy="18288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DA947E-B502-4246-8300-0F940C89E96F}"/>
              </a:ext>
            </a:extLst>
          </p:cNvPr>
          <p:cNvCxnSpPr>
            <a:cxnSpLocks/>
            <a:stCxn id="11" idx="3"/>
            <a:endCxn id="15" idx="3"/>
          </p:cNvCxnSpPr>
          <p:nvPr/>
        </p:nvCxnSpPr>
        <p:spPr>
          <a:xfrm flipV="1">
            <a:off x="2842897" y="5568286"/>
            <a:ext cx="185251" cy="1932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ED70B2-D073-48D5-820E-344932F6255C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2842897" y="5761496"/>
            <a:ext cx="184313" cy="16255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AB0AB-3EA8-42D6-81F0-3ECF19D1ACF3}"/>
              </a:ext>
            </a:extLst>
          </p:cNvPr>
          <p:cNvGrpSpPr/>
          <p:nvPr/>
        </p:nvGrpSpPr>
        <p:grpSpPr>
          <a:xfrm>
            <a:off x="2943365" y="5340306"/>
            <a:ext cx="373820" cy="307777"/>
            <a:chOff x="2943365" y="5340306"/>
            <a:chExt cx="373820" cy="3077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443D432-DCBA-499A-8719-A9EDF8DBD223}"/>
                </a:ext>
              </a:extLst>
            </p:cNvPr>
            <p:cNvSpPr/>
            <p:nvPr/>
          </p:nvSpPr>
          <p:spPr>
            <a:xfrm>
              <a:off x="2985845" y="5412188"/>
              <a:ext cx="288861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B213B3-D600-48E1-83C3-15F4791EC6BA}"/>
                </a:ext>
              </a:extLst>
            </p:cNvPr>
            <p:cNvSpPr txBox="1"/>
            <p:nvPr/>
          </p:nvSpPr>
          <p:spPr>
            <a:xfrm>
              <a:off x="2943365" y="5340306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93C432D-DE07-4AB3-934B-00A7D42C0D7E}"/>
              </a:ext>
            </a:extLst>
          </p:cNvPr>
          <p:cNvSpPr txBox="1"/>
          <p:nvPr/>
        </p:nvSpPr>
        <p:spPr>
          <a:xfrm>
            <a:off x="2945490" y="582189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3D62FC-2BB0-46D6-B8CA-72628DD7D584}"/>
              </a:ext>
            </a:extLst>
          </p:cNvPr>
          <p:cNvGrpSpPr/>
          <p:nvPr/>
        </p:nvGrpSpPr>
        <p:grpSpPr>
          <a:xfrm>
            <a:off x="1709491" y="5349568"/>
            <a:ext cx="357790" cy="307777"/>
            <a:chOff x="2943365" y="5340306"/>
            <a:chExt cx="357790" cy="3077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CA3A19-F963-43F8-8B58-F2CEE3EB8B51}"/>
                </a:ext>
              </a:extLst>
            </p:cNvPr>
            <p:cNvSpPr/>
            <p:nvPr/>
          </p:nvSpPr>
          <p:spPr>
            <a:xfrm>
              <a:off x="2985845" y="5412188"/>
              <a:ext cx="288861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F515F7-B933-4A64-BEF1-9BBC3C564397}"/>
                </a:ext>
              </a:extLst>
            </p:cNvPr>
            <p:cNvSpPr txBox="1"/>
            <p:nvPr/>
          </p:nvSpPr>
          <p:spPr>
            <a:xfrm>
              <a:off x="2943365" y="5340306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685C2F-7F39-406C-9925-C853D86E7894}"/>
              </a:ext>
            </a:extLst>
          </p:cNvPr>
          <p:cNvGrpSpPr/>
          <p:nvPr/>
        </p:nvGrpSpPr>
        <p:grpSpPr>
          <a:xfrm>
            <a:off x="1709491" y="5800188"/>
            <a:ext cx="357790" cy="307777"/>
            <a:chOff x="2943365" y="5340306"/>
            <a:chExt cx="357790" cy="30777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099344-E16A-4D89-98F0-59C56D8E9605}"/>
                </a:ext>
              </a:extLst>
            </p:cNvPr>
            <p:cNvSpPr/>
            <p:nvPr/>
          </p:nvSpPr>
          <p:spPr>
            <a:xfrm>
              <a:off x="2985845" y="5412188"/>
              <a:ext cx="288861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85BE-25B4-4418-986E-4B13DF1D1F83}"/>
                </a:ext>
              </a:extLst>
            </p:cNvPr>
            <p:cNvSpPr txBox="1"/>
            <p:nvPr/>
          </p:nvSpPr>
          <p:spPr>
            <a:xfrm>
              <a:off x="2943365" y="5340306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65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2558F2-808B-46F6-B857-6D74055FD7A0}"/>
              </a:ext>
            </a:extLst>
          </p:cNvPr>
          <p:cNvCxnSpPr>
            <a:cxnSpLocks/>
          </p:cNvCxnSpPr>
          <p:nvPr/>
        </p:nvCxnSpPr>
        <p:spPr>
          <a:xfrm>
            <a:off x="4178064" y="5503628"/>
            <a:ext cx="510210" cy="487680"/>
          </a:xfrm>
          <a:prstGeom prst="line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41D07F-1088-4F14-960C-9337CD2B445B}"/>
              </a:ext>
            </a:extLst>
          </p:cNvPr>
          <p:cNvCxnSpPr>
            <a:cxnSpLocks/>
          </p:cNvCxnSpPr>
          <p:nvPr/>
        </p:nvCxnSpPr>
        <p:spPr>
          <a:xfrm flipV="1">
            <a:off x="4178064" y="5503628"/>
            <a:ext cx="510210" cy="48768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A8AAC3-BCF1-48C1-92E8-C41C07236136}"/>
              </a:ext>
            </a:extLst>
          </p:cNvPr>
          <p:cNvCxnSpPr>
            <a:cxnSpLocks/>
          </p:cNvCxnSpPr>
          <p:nvPr/>
        </p:nvCxnSpPr>
        <p:spPr>
          <a:xfrm>
            <a:off x="4178064" y="5991308"/>
            <a:ext cx="510210" cy="0"/>
          </a:xfrm>
          <a:prstGeom prst="line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A7DCD9-9559-444E-8833-08429B3FBE44}"/>
              </a:ext>
            </a:extLst>
          </p:cNvPr>
          <p:cNvCxnSpPr>
            <a:cxnSpLocks/>
          </p:cNvCxnSpPr>
          <p:nvPr/>
        </p:nvCxnSpPr>
        <p:spPr>
          <a:xfrm>
            <a:off x="4186624" y="5503628"/>
            <a:ext cx="50165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70A8E59-8CF9-4DF0-B2AE-A9E999842995}"/>
              </a:ext>
            </a:extLst>
          </p:cNvPr>
          <p:cNvGrpSpPr/>
          <p:nvPr/>
        </p:nvGrpSpPr>
        <p:grpSpPr>
          <a:xfrm>
            <a:off x="3855038" y="5335304"/>
            <a:ext cx="357790" cy="307777"/>
            <a:chOff x="2943365" y="5340306"/>
            <a:chExt cx="357790" cy="30777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42CE08A-2078-4079-A839-4799535941DE}"/>
                </a:ext>
              </a:extLst>
            </p:cNvPr>
            <p:cNvSpPr/>
            <p:nvPr/>
          </p:nvSpPr>
          <p:spPr>
            <a:xfrm>
              <a:off x="2985845" y="5412188"/>
              <a:ext cx="288861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94196B-2DD0-4A66-91C4-CCEF954B3D49}"/>
                </a:ext>
              </a:extLst>
            </p:cNvPr>
            <p:cNvSpPr txBox="1"/>
            <p:nvPr/>
          </p:nvSpPr>
          <p:spPr>
            <a:xfrm>
              <a:off x="2943365" y="5340306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C69335-13E9-4EF1-83B6-63C03C04B00D}"/>
              </a:ext>
            </a:extLst>
          </p:cNvPr>
          <p:cNvGrpSpPr/>
          <p:nvPr/>
        </p:nvGrpSpPr>
        <p:grpSpPr>
          <a:xfrm>
            <a:off x="3851236" y="5809621"/>
            <a:ext cx="357790" cy="307777"/>
            <a:chOff x="2943365" y="5340306"/>
            <a:chExt cx="357790" cy="3077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236EF73-949F-4B0A-AACC-3EF9009E42C2}"/>
                </a:ext>
              </a:extLst>
            </p:cNvPr>
            <p:cNvSpPr/>
            <p:nvPr/>
          </p:nvSpPr>
          <p:spPr>
            <a:xfrm>
              <a:off x="2985845" y="5412188"/>
              <a:ext cx="288861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C3C81F-E467-4C1E-826C-D88393CDEEA9}"/>
                </a:ext>
              </a:extLst>
            </p:cNvPr>
            <p:cNvSpPr txBox="1"/>
            <p:nvPr/>
          </p:nvSpPr>
          <p:spPr>
            <a:xfrm>
              <a:off x="2943365" y="5340306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9B8BBA-39E7-49B8-BD25-318C44EFFEDA}"/>
              </a:ext>
            </a:extLst>
          </p:cNvPr>
          <p:cNvGrpSpPr/>
          <p:nvPr/>
        </p:nvGrpSpPr>
        <p:grpSpPr>
          <a:xfrm>
            <a:off x="4640985" y="5335304"/>
            <a:ext cx="373820" cy="307777"/>
            <a:chOff x="2943365" y="5340306"/>
            <a:chExt cx="373820" cy="30777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D6FB82-F23B-4377-A746-8249B96AB811}"/>
                </a:ext>
              </a:extLst>
            </p:cNvPr>
            <p:cNvSpPr/>
            <p:nvPr/>
          </p:nvSpPr>
          <p:spPr>
            <a:xfrm>
              <a:off x="2985845" y="5412188"/>
              <a:ext cx="288861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250647-4071-4AE4-BEC3-86BCA94A80C8}"/>
                </a:ext>
              </a:extLst>
            </p:cNvPr>
            <p:cNvSpPr txBox="1"/>
            <p:nvPr/>
          </p:nvSpPr>
          <p:spPr>
            <a:xfrm>
              <a:off x="2943365" y="5340306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25337B-C587-47E4-8040-4CFE010D196C}"/>
              </a:ext>
            </a:extLst>
          </p:cNvPr>
          <p:cNvGrpSpPr/>
          <p:nvPr/>
        </p:nvGrpSpPr>
        <p:grpSpPr>
          <a:xfrm>
            <a:off x="4649000" y="5809620"/>
            <a:ext cx="373820" cy="307777"/>
            <a:chOff x="2943365" y="5340306"/>
            <a:chExt cx="373820" cy="30777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13E4EA-D857-44F9-ADF1-9CB3FD618F0A}"/>
                </a:ext>
              </a:extLst>
            </p:cNvPr>
            <p:cNvSpPr/>
            <p:nvPr/>
          </p:nvSpPr>
          <p:spPr>
            <a:xfrm>
              <a:off x="2985845" y="5412188"/>
              <a:ext cx="288861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0A9DA8-8794-4A8F-97B0-4A9448779495}"/>
                </a:ext>
              </a:extLst>
            </p:cNvPr>
            <p:cNvSpPr txBox="1"/>
            <p:nvPr/>
          </p:nvSpPr>
          <p:spPr>
            <a:xfrm>
              <a:off x="2943365" y="5340306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54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6E4927-B7B7-49A1-B892-2EDF53AB4CF4}"/>
              </a:ext>
            </a:extLst>
          </p:cNvPr>
          <p:cNvCxnSpPr>
            <a:cxnSpLocks/>
          </p:cNvCxnSpPr>
          <p:nvPr/>
        </p:nvCxnSpPr>
        <p:spPr>
          <a:xfrm flipV="1">
            <a:off x="6187440" y="5504404"/>
            <a:ext cx="510210" cy="251927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58184C-E596-4878-A442-91AF2E3074E4}"/>
              </a:ext>
            </a:extLst>
          </p:cNvPr>
          <p:cNvCxnSpPr>
            <a:cxnSpLocks/>
          </p:cNvCxnSpPr>
          <p:nvPr/>
        </p:nvCxnSpPr>
        <p:spPr>
          <a:xfrm>
            <a:off x="6196000" y="5504404"/>
            <a:ext cx="50165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BD90FD-D56E-44E7-8056-C263BE2F5B29}"/>
              </a:ext>
            </a:extLst>
          </p:cNvPr>
          <p:cNvCxnSpPr>
            <a:cxnSpLocks/>
          </p:cNvCxnSpPr>
          <p:nvPr/>
        </p:nvCxnSpPr>
        <p:spPr>
          <a:xfrm flipV="1">
            <a:off x="6180366" y="5504404"/>
            <a:ext cx="517284" cy="498222"/>
          </a:xfrm>
          <a:prstGeom prst="line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311992-0A13-4E55-A303-75B4334C6FDA}"/>
              </a:ext>
            </a:extLst>
          </p:cNvPr>
          <p:cNvCxnSpPr>
            <a:cxnSpLocks/>
          </p:cNvCxnSpPr>
          <p:nvPr/>
        </p:nvCxnSpPr>
        <p:spPr>
          <a:xfrm flipV="1">
            <a:off x="6180366" y="5504404"/>
            <a:ext cx="517284" cy="744517"/>
          </a:xfrm>
          <a:prstGeom prst="line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F21A8B1-DA19-4A2E-B723-1389807EF3EF}"/>
              </a:ext>
            </a:extLst>
          </p:cNvPr>
          <p:cNvGrpSpPr/>
          <p:nvPr/>
        </p:nvGrpSpPr>
        <p:grpSpPr>
          <a:xfrm>
            <a:off x="5844582" y="5335304"/>
            <a:ext cx="382432" cy="307777"/>
            <a:chOff x="2943365" y="5340306"/>
            <a:chExt cx="357790" cy="30777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F9F30B-9862-439F-88E6-0F9BCA12EA81}"/>
                </a:ext>
              </a:extLst>
            </p:cNvPr>
            <p:cNvSpPr/>
            <p:nvPr/>
          </p:nvSpPr>
          <p:spPr>
            <a:xfrm>
              <a:off x="2985845" y="5412188"/>
              <a:ext cx="288861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5FBEBB-3F25-4981-9D33-80C65E6B4BF0}"/>
                </a:ext>
              </a:extLst>
            </p:cNvPr>
            <p:cNvSpPr txBox="1"/>
            <p:nvPr/>
          </p:nvSpPr>
          <p:spPr>
            <a:xfrm>
              <a:off x="2943365" y="5340306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3CBFD99-7346-4DC9-9A1A-D30F469D3E8D}"/>
              </a:ext>
            </a:extLst>
          </p:cNvPr>
          <p:cNvGrpSpPr/>
          <p:nvPr/>
        </p:nvGrpSpPr>
        <p:grpSpPr>
          <a:xfrm>
            <a:off x="5841763" y="5597882"/>
            <a:ext cx="385253" cy="307777"/>
            <a:chOff x="2943365" y="5340306"/>
            <a:chExt cx="357790" cy="3077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94549F-EF95-47D6-99CF-0B2EC584A6BD}"/>
                </a:ext>
              </a:extLst>
            </p:cNvPr>
            <p:cNvSpPr/>
            <p:nvPr/>
          </p:nvSpPr>
          <p:spPr>
            <a:xfrm>
              <a:off x="2985845" y="5412188"/>
              <a:ext cx="288861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C88AA0-BDB9-41AF-A07A-12CE2F08B922}"/>
                </a:ext>
              </a:extLst>
            </p:cNvPr>
            <p:cNvSpPr txBox="1"/>
            <p:nvPr/>
          </p:nvSpPr>
          <p:spPr>
            <a:xfrm>
              <a:off x="2943365" y="5340306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B26DC3-1238-4662-9547-81B9AB037D44}"/>
              </a:ext>
            </a:extLst>
          </p:cNvPr>
          <p:cNvGrpSpPr/>
          <p:nvPr/>
        </p:nvGrpSpPr>
        <p:grpSpPr>
          <a:xfrm>
            <a:off x="6659614" y="5332354"/>
            <a:ext cx="373820" cy="307777"/>
            <a:chOff x="2943365" y="5340306"/>
            <a:chExt cx="373820" cy="30777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CD5B90D-E440-47AA-BE34-2EC8E10396AC}"/>
                </a:ext>
              </a:extLst>
            </p:cNvPr>
            <p:cNvSpPr/>
            <p:nvPr/>
          </p:nvSpPr>
          <p:spPr>
            <a:xfrm>
              <a:off x="2985845" y="5412188"/>
              <a:ext cx="288861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F3307A-E78B-4ACB-BA12-35C447BD936C}"/>
                </a:ext>
              </a:extLst>
            </p:cNvPr>
            <p:cNvSpPr txBox="1"/>
            <p:nvPr/>
          </p:nvSpPr>
          <p:spPr>
            <a:xfrm>
              <a:off x="2943365" y="5340306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46FE3-E895-476B-AF8B-632CB49C88F1}"/>
              </a:ext>
            </a:extLst>
          </p:cNvPr>
          <p:cNvGrpSpPr/>
          <p:nvPr/>
        </p:nvGrpSpPr>
        <p:grpSpPr>
          <a:xfrm>
            <a:off x="5838190" y="5855742"/>
            <a:ext cx="425693" cy="307777"/>
            <a:chOff x="2943365" y="5340306"/>
            <a:chExt cx="402674" cy="30777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F77267-4A86-42F6-A9D6-8E7A4972960B}"/>
                </a:ext>
              </a:extLst>
            </p:cNvPr>
            <p:cNvSpPr/>
            <p:nvPr/>
          </p:nvSpPr>
          <p:spPr>
            <a:xfrm>
              <a:off x="2985845" y="5412188"/>
              <a:ext cx="288861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0823DA-F6E2-48E6-924E-EB751FF2399D}"/>
                </a:ext>
              </a:extLst>
            </p:cNvPr>
            <p:cNvSpPr txBox="1"/>
            <p:nvPr/>
          </p:nvSpPr>
          <p:spPr>
            <a:xfrm>
              <a:off x="2943365" y="5340306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S2’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185BB4-C1E8-4E45-BB0E-21A55006AF2F}"/>
              </a:ext>
            </a:extLst>
          </p:cNvPr>
          <p:cNvGrpSpPr/>
          <p:nvPr/>
        </p:nvGrpSpPr>
        <p:grpSpPr>
          <a:xfrm>
            <a:off x="5833746" y="6108513"/>
            <a:ext cx="385253" cy="307777"/>
            <a:chOff x="2943365" y="5340306"/>
            <a:chExt cx="357790" cy="3077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C3948C-5FE9-4093-A460-2A3DCB3F7B72}"/>
                </a:ext>
              </a:extLst>
            </p:cNvPr>
            <p:cNvSpPr/>
            <p:nvPr/>
          </p:nvSpPr>
          <p:spPr>
            <a:xfrm>
              <a:off x="2985845" y="5412188"/>
              <a:ext cx="288861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EE6AAA-B2DC-4D69-B10C-CD5724334230}"/>
                </a:ext>
              </a:extLst>
            </p:cNvPr>
            <p:cNvSpPr txBox="1"/>
            <p:nvPr/>
          </p:nvSpPr>
          <p:spPr>
            <a:xfrm>
              <a:off x="2943365" y="5340306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482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(MSR Student-Person Consulting)</dc:creator>
  <cp:lastModifiedBy>Bojie Li (FA Talent)</cp:lastModifiedBy>
  <cp:revision>43</cp:revision>
  <dcterms:created xsi:type="dcterms:W3CDTF">2018-05-16T06:10:28Z</dcterms:created>
  <dcterms:modified xsi:type="dcterms:W3CDTF">2018-09-20T15:08:51Z</dcterms:modified>
</cp:coreProperties>
</file>