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D03D-9005-4AB4-826B-BF067193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B2BA-5878-471D-801F-337D008A0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F3B9-E719-43F3-A6AF-1850444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8879-40A1-4C4A-BB22-94E79830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44DF-E284-403F-9F9F-2EA9D16B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A819-6594-4F50-BD1C-FF57B2C0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2897-4CD8-4DC2-BC2B-DADB41517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7277-CE52-4950-923E-D831BE50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4EC5-6976-467C-B7AE-C77BA88D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AECD-657D-47BC-AB8C-F7BAAE4E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F102-89FB-480E-8202-16DE8D5A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375EB-6801-4F2C-BF7C-C5838BA69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25A6D-30C1-439E-9108-81B09DED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112A-856E-4FD6-857C-DA8C1829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BA991-CE90-441C-AB01-23066109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6AD2-DDE2-4643-94FD-D0D40D9A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901B-B255-49BB-AF15-25F47634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08B29-6343-4723-A47D-3B89C943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01C9-67A6-4CD4-BDB1-5DE10FED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15B1-2284-4A82-BA80-46A62738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F14F-D14F-43B8-8B89-AFDE10BE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2F6E-6B98-4D1D-998B-F3533355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16656-3C32-4812-9E75-F71C3C72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2C66-6342-4108-9748-068CEC76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E10A-E05C-41C7-8BFC-028BBC42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4D8E-E218-44EB-94D9-8D4BC226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1BB8-BC15-4D82-86CC-35CCD9332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4A0A-C7D6-4892-99EC-091544F9D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55DC-CCC5-4B76-A99E-F1EAB241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80C14-E24F-4E8E-819B-CFBFAC35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389-78B2-49A5-93EB-EE080E08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21DA-0680-407E-A826-E2F8F3B2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671A3-E5A9-47F9-ADA8-C734C3F3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3CFBF-6874-4B8C-9C7F-BDA4A58C0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709CD-AF1D-4D0A-8D3E-86F6F12C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885A4-CFF6-452C-9721-C8B537DA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753AE-77ED-4F18-B0A6-94288027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A8C52-8E6B-4A41-8B80-07249D14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90154-900A-4B04-ACAC-76413208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2D6B-F444-49CE-8A96-AA749621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A94C-F569-44FF-824C-0068A26D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9BDB4-6B22-4987-8F87-51820813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DFBBE-89A2-4C18-A97E-6A527D2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9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92028-8E69-4979-9361-0FF80F15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D9B23-9942-400E-9D4C-2D18D2C4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1CBF0-D0AF-4464-88BC-A15F6C4E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1F32-ED22-4B42-A118-80106A91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A76A-0BEB-429E-BAEC-55F932AC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76A28-6414-4A39-83FA-A145AA5A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9825-4C5D-42C0-AF80-B84531A5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C937-4370-420D-9567-DB1DC9E2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A2010-3C9A-412A-95D3-B6B7F81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D32F-350A-4463-A97C-217E8F03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161D-61FE-4368-B870-09995609F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C191A-D410-4A97-99A7-A7D905A74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6AEA7-F1CB-42EE-B059-C629529E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F41F6-6D5C-4F24-8E97-B6A841BD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F9A5-AEEC-4C8B-98BA-3C7E333E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B5D9A-3908-4D95-BF8D-ACD6E835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EC27C-00E8-4062-B06B-0E73DADD2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2A098-F384-488D-BC63-B1E06109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7C3E-7505-4871-8DC4-0D1FEEBF0EB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C14F-E9F8-4D3D-8C0A-B0EE932E7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B9B5-5F61-415C-8230-0DADC27C8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E70C-9B37-4104-AD49-10D5DF16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CFEE7E-5870-4C25-B115-DDC8B6DE0B34}"/>
              </a:ext>
            </a:extLst>
          </p:cNvPr>
          <p:cNvSpPr/>
          <p:nvPr/>
        </p:nvSpPr>
        <p:spPr>
          <a:xfrm>
            <a:off x="1723634" y="1371498"/>
            <a:ext cx="675296" cy="63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3,4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AA1E4-FF20-4A5E-B1CF-D3518098F640}"/>
              </a:ext>
            </a:extLst>
          </p:cNvPr>
          <p:cNvSpPr txBox="1"/>
          <p:nvPr/>
        </p:nvSpPr>
        <p:spPr>
          <a:xfrm>
            <a:off x="2589238" y="10019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0E9B72-F779-4462-87A3-D20BF9C323F2}"/>
              </a:ext>
            </a:extLst>
          </p:cNvPr>
          <p:cNvGrpSpPr/>
          <p:nvPr/>
        </p:nvGrpSpPr>
        <p:grpSpPr>
          <a:xfrm>
            <a:off x="3008925" y="1371956"/>
            <a:ext cx="1290591" cy="269288"/>
            <a:chOff x="3008925" y="1371956"/>
            <a:chExt cx="1290591" cy="26928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D6A01E-48CE-4BAA-9B74-C75DA671770B}"/>
                </a:ext>
              </a:extLst>
            </p:cNvPr>
            <p:cNvGrpSpPr/>
            <p:nvPr/>
          </p:nvGrpSpPr>
          <p:grpSpPr>
            <a:xfrm>
              <a:off x="3008925" y="1372326"/>
              <a:ext cx="645825" cy="268918"/>
              <a:chOff x="3008925" y="1372326"/>
              <a:chExt cx="645825" cy="26891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ACCB1F-D9F0-402C-BF36-BEF27C0FF713}"/>
                  </a:ext>
                </a:extLst>
              </p:cNvPr>
              <p:cNvSpPr/>
              <p:nvPr/>
            </p:nvSpPr>
            <p:spPr>
              <a:xfrm>
                <a:off x="3008925" y="137232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1919D4-7AD2-47F3-9FB6-710FA94CEC9D}"/>
                  </a:ext>
                </a:extLst>
              </p:cNvPr>
              <p:cNvSpPr/>
              <p:nvPr/>
            </p:nvSpPr>
            <p:spPr>
              <a:xfrm>
                <a:off x="3169140" y="1373060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63781B-E652-4804-9667-7BF62D57CBBD}"/>
                  </a:ext>
                </a:extLst>
              </p:cNvPr>
              <p:cNvSpPr/>
              <p:nvPr/>
            </p:nvSpPr>
            <p:spPr>
              <a:xfrm>
                <a:off x="3333261" y="137306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5DA034-3C13-4BFE-AB58-D28AB734EA44}"/>
                  </a:ext>
                </a:extLst>
              </p:cNvPr>
              <p:cNvSpPr/>
              <p:nvPr/>
            </p:nvSpPr>
            <p:spPr>
              <a:xfrm>
                <a:off x="3493476" y="1372335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4DB67C-9C8A-4B74-8D17-33D4708E331A}"/>
                </a:ext>
              </a:extLst>
            </p:cNvPr>
            <p:cNvGrpSpPr/>
            <p:nvPr/>
          </p:nvGrpSpPr>
          <p:grpSpPr>
            <a:xfrm>
              <a:off x="3653691" y="1371956"/>
              <a:ext cx="645825" cy="268918"/>
              <a:chOff x="3008925" y="1372326"/>
              <a:chExt cx="645825" cy="26891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660BEE-9825-4239-A4D2-BD5F11B42E3A}"/>
                  </a:ext>
                </a:extLst>
              </p:cNvPr>
              <p:cNvSpPr/>
              <p:nvPr/>
            </p:nvSpPr>
            <p:spPr>
              <a:xfrm>
                <a:off x="3008925" y="137232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A3EB601-F0ED-43F2-BBC8-83FAEA7F123C}"/>
                  </a:ext>
                </a:extLst>
              </p:cNvPr>
              <p:cNvSpPr/>
              <p:nvPr/>
            </p:nvSpPr>
            <p:spPr>
              <a:xfrm>
                <a:off x="3169140" y="1373060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BA7269D-EBFA-4B80-95CC-AAC21094854B}"/>
                  </a:ext>
                </a:extLst>
              </p:cNvPr>
              <p:cNvSpPr/>
              <p:nvPr/>
            </p:nvSpPr>
            <p:spPr>
              <a:xfrm>
                <a:off x="3333261" y="137306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336724-FFCB-49C2-9B50-85A6AF4C1156}"/>
                  </a:ext>
                </a:extLst>
              </p:cNvPr>
              <p:cNvSpPr/>
              <p:nvPr/>
            </p:nvSpPr>
            <p:spPr>
              <a:xfrm>
                <a:off x="3493476" y="1372335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74D4B6-3EEA-4E7E-9480-666612526DDD}"/>
              </a:ext>
            </a:extLst>
          </p:cNvPr>
          <p:cNvGrpSpPr/>
          <p:nvPr/>
        </p:nvGrpSpPr>
        <p:grpSpPr>
          <a:xfrm>
            <a:off x="3008925" y="1824755"/>
            <a:ext cx="1290591" cy="269288"/>
            <a:chOff x="3008925" y="1371956"/>
            <a:chExt cx="1290591" cy="26928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C906896-948A-4EE7-B729-8B0A0115F62B}"/>
                </a:ext>
              </a:extLst>
            </p:cNvPr>
            <p:cNvGrpSpPr/>
            <p:nvPr/>
          </p:nvGrpSpPr>
          <p:grpSpPr>
            <a:xfrm>
              <a:off x="3008925" y="1372326"/>
              <a:ext cx="645825" cy="268918"/>
              <a:chOff x="3008925" y="1372326"/>
              <a:chExt cx="645825" cy="26891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62C21FB-50E7-4C9B-9B7C-DA67068DA8D6}"/>
                  </a:ext>
                </a:extLst>
              </p:cNvPr>
              <p:cNvSpPr/>
              <p:nvPr/>
            </p:nvSpPr>
            <p:spPr>
              <a:xfrm>
                <a:off x="3008925" y="137232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9C0647-D577-4619-BDB7-9D3B1F8D8CB2}"/>
                  </a:ext>
                </a:extLst>
              </p:cNvPr>
              <p:cNvSpPr/>
              <p:nvPr/>
            </p:nvSpPr>
            <p:spPr>
              <a:xfrm>
                <a:off x="3169140" y="1373060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DA8ED7A-C639-459F-AFDD-511115CC34FA}"/>
                  </a:ext>
                </a:extLst>
              </p:cNvPr>
              <p:cNvSpPr/>
              <p:nvPr/>
            </p:nvSpPr>
            <p:spPr>
              <a:xfrm>
                <a:off x="3333261" y="137306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F5DE3DE-556A-4CE0-880E-CE2A6ED83C50}"/>
                  </a:ext>
                </a:extLst>
              </p:cNvPr>
              <p:cNvSpPr/>
              <p:nvPr/>
            </p:nvSpPr>
            <p:spPr>
              <a:xfrm>
                <a:off x="3493476" y="1372335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5888186-3EA2-4A37-A016-C67292D82B70}"/>
                </a:ext>
              </a:extLst>
            </p:cNvPr>
            <p:cNvGrpSpPr/>
            <p:nvPr/>
          </p:nvGrpSpPr>
          <p:grpSpPr>
            <a:xfrm>
              <a:off x="3653691" y="1371956"/>
              <a:ext cx="645825" cy="268918"/>
              <a:chOff x="3008925" y="1372326"/>
              <a:chExt cx="645825" cy="2689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968D6F3-5F25-4024-A866-62C594158F22}"/>
                  </a:ext>
                </a:extLst>
              </p:cNvPr>
              <p:cNvSpPr/>
              <p:nvPr/>
            </p:nvSpPr>
            <p:spPr>
              <a:xfrm>
                <a:off x="3008925" y="137232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10C3FB1-843E-48F8-8035-58AD70003ECA}"/>
                  </a:ext>
                </a:extLst>
              </p:cNvPr>
              <p:cNvSpPr/>
              <p:nvPr/>
            </p:nvSpPr>
            <p:spPr>
              <a:xfrm>
                <a:off x="3169140" y="1373060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FCF3369-C827-422F-81CC-A7EC4EF37499}"/>
                  </a:ext>
                </a:extLst>
              </p:cNvPr>
              <p:cNvSpPr/>
              <p:nvPr/>
            </p:nvSpPr>
            <p:spPr>
              <a:xfrm>
                <a:off x="3333261" y="137306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FFDE55D-8419-4A0E-8CFE-D0AFED632175}"/>
                  </a:ext>
                </a:extLst>
              </p:cNvPr>
              <p:cNvSpPr/>
              <p:nvPr/>
            </p:nvSpPr>
            <p:spPr>
              <a:xfrm>
                <a:off x="3493476" y="1372335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2BBAA6-7977-4754-A5CF-EC6FA0E9CFC0}"/>
              </a:ext>
            </a:extLst>
          </p:cNvPr>
          <p:cNvGrpSpPr/>
          <p:nvPr/>
        </p:nvGrpSpPr>
        <p:grpSpPr>
          <a:xfrm>
            <a:off x="3008925" y="2314444"/>
            <a:ext cx="1290591" cy="269288"/>
            <a:chOff x="3008925" y="1371956"/>
            <a:chExt cx="1290591" cy="26928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E7358C4-F6B6-4C11-9891-075AC684F028}"/>
                </a:ext>
              </a:extLst>
            </p:cNvPr>
            <p:cNvGrpSpPr/>
            <p:nvPr/>
          </p:nvGrpSpPr>
          <p:grpSpPr>
            <a:xfrm>
              <a:off x="3008925" y="1372326"/>
              <a:ext cx="645825" cy="268918"/>
              <a:chOff x="3008925" y="1372326"/>
              <a:chExt cx="645825" cy="26891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B62960B-BE96-4902-937A-F885ADBAC26D}"/>
                  </a:ext>
                </a:extLst>
              </p:cNvPr>
              <p:cNvSpPr/>
              <p:nvPr/>
            </p:nvSpPr>
            <p:spPr>
              <a:xfrm>
                <a:off x="3008925" y="137232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2594392-5109-4910-A034-9FC5E53408BB}"/>
                  </a:ext>
                </a:extLst>
              </p:cNvPr>
              <p:cNvSpPr/>
              <p:nvPr/>
            </p:nvSpPr>
            <p:spPr>
              <a:xfrm>
                <a:off x="3169140" y="1373060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AC2AD1F-7B4A-4691-B9EC-9BCC40061089}"/>
                  </a:ext>
                </a:extLst>
              </p:cNvPr>
              <p:cNvSpPr/>
              <p:nvPr/>
            </p:nvSpPr>
            <p:spPr>
              <a:xfrm>
                <a:off x="3333261" y="137306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6EC44D2-48E9-44F8-82DA-258423C9F149}"/>
                  </a:ext>
                </a:extLst>
              </p:cNvPr>
              <p:cNvSpPr/>
              <p:nvPr/>
            </p:nvSpPr>
            <p:spPr>
              <a:xfrm>
                <a:off x="3493476" y="1372335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D08B7F1-E241-4D7F-81EF-041D78EB4F9D}"/>
                </a:ext>
              </a:extLst>
            </p:cNvPr>
            <p:cNvGrpSpPr/>
            <p:nvPr/>
          </p:nvGrpSpPr>
          <p:grpSpPr>
            <a:xfrm>
              <a:off x="3653691" y="1371956"/>
              <a:ext cx="645825" cy="268918"/>
              <a:chOff x="3008925" y="1372326"/>
              <a:chExt cx="645825" cy="26891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E126356-2163-4905-A062-9CE8C4ABED05}"/>
                  </a:ext>
                </a:extLst>
              </p:cNvPr>
              <p:cNvSpPr/>
              <p:nvPr/>
            </p:nvSpPr>
            <p:spPr>
              <a:xfrm>
                <a:off x="3008925" y="137232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C0207CF-9021-4D1A-8E18-81D2F0B76DB9}"/>
                  </a:ext>
                </a:extLst>
              </p:cNvPr>
              <p:cNvSpPr/>
              <p:nvPr/>
            </p:nvSpPr>
            <p:spPr>
              <a:xfrm>
                <a:off x="3169140" y="1373060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99141C0-2090-4655-B28F-1B8F6C74A506}"/>
                  </a:ext>
                </a:extLst>
              </p:cNvPr>
              <p:cNvSpPr/>
              <p:nvPr/>
            </p:nvSpPr>
            <p:spPr>
              <a:xfrm>
                <a:off x="3333261" y="1373066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A62CE73-EAD8-4324-ACD8-AFFF71DAEF9D}"/>
                  </a:ext>
                </a:extLst>
              </p:cNvPr>
              <p:cNvSpPr/>
              <p:nvPr/>
            </p:nvSpPr>
            <p:spPr>
              <a:xfrm>
                <a:off x="3493476" y="1372335"/>
                <a:ext cx="161274" cy="268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E8F849-EFC9-411D-88E9-3FCAEF3B2DE4}"/>
              </a:ext>
            </a:extLst>
          </p:cNvPr>
          <p:cNvSpPr txBox="1"/>
          <p:nvPr/>
        </p:nvSpPr>
        <p:spPr>
          <a:xfrm>
            <a:off x="2635080" y="1321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8C500E-7149-4325-AA09-6C08830E646B}"/>
              </a:ext>
            </a:extLst>
          </p:cNvPr>
          <p:cNvSpPr txBox="1"/>
          <p:nvPr/>
        </p:nvSpPr>
        <p:spPr>
          <a:xfrm>
            <a:off x="2633192" y="1768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B8012D-76B9-4849-B5BB-192867BE2143}"/>
              </a:ext>
            </a:extLst>
          </p:cNvPr>
          <p:cNvSpPr txBox="1"/>
          <p:nvPr/>
        </p:nvSpPr>
        <p:spPr>
          <a:xfrm>
            <a:off x="2666585" y="2263867"/>
            <a:ext cx="11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853D1E-EBEE-4F1D-A5A5-D1381538B942}"/>
              </a:ext>
            </a:extLst>
          </p:cNvPr>
          <p:cNvCxnSpPr>
            <a:cxnSpLocks/>
            <a:stCxn id="4" idx="3"/>
            <a:endCxn id="61" idx="3"/>
          </p:cNvCxnSpPr>
          <p:nvPr/>
        </p:nvCxnSpPr>
        <p:spPr>
          <a:xfrm flipV="1">
            <a:off x="2398930" y="1506045"/>
            <a:ext cx="537836" cy="1836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B35D8F-3C69-4BA8-85AA-E17B11A7F729}"/>
              </a:ext>
            </a:extLst>
          </p:cNvPr>
          <p:cNvCxnSpPr>
            <a:cxnSpLocks/>
            <a:stCxn id="4" idx="3"/>
            <a:endCxn id="62" idx="3"/>
          </p:cNvCxnSpPr>
          <p:nvPr/>
        </p:nvCxnSpPr>
        <p:spPr>
          <a:xfrm>
            <a:off x="2398930" y="1689686"/>
            <a:ext cx="535948" cy="2638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5B202A3-3D21-4CFA-8F3A-AAD1410B2748}"/>
              </a:ext>
            </a:extLst>
          </p:cNvPr>
          <p:cNvSpPr/>
          <p:nvPr/>
        </p:nvSpPr>
        <p:spPr>
          <a:xfrm>
            <a:off x="1721368" y="2134695"/>
            <a:ext cx="675296" cy="636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848634-EC27-44D7-B675-5A9342972A93}"/>
              </a:ext>
            </a:extLst>
          </p:cNvPr>
          <p:cNvSpPr txBox="1"/>
          <p:nvPr/>
        </p:nvSpPr>
        <p:spPr>
          <a:xfrm>
            <a:off x="1644030" y="96084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397206-E5FD-4562-8896-6FBD4C6CD851}"/>
              </a:ext>
            </a:extLst>
          </p:cNvPr>
          <p:cNvSpPr/>
          <p:nvPr/>
        </p:nvSpPr>
        <p:spPr>
          <a:xfrm>
            <a:off x="2581602" y="1001969"/>
            <a:ext cx="1943352" cy="176910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FADCDC-7688-4B3A-9F2F-B622355A34B6}"/>
              </a:ext>
            </a:extLst>
          </p:cNvPr>
          <p:cNvSpPr txBox="1"/>
          <p:nvPr/>
        </p:nvSpPr>
        <p:spPr>
          <a:xfrm>
            <a:off x="4569850" y="96084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CB5169-C9F4-4ABA-8DAF-D67C63D64858}"/>
              </a:ext>
            </a:extLst>
          </p:cNvPr>
          <p:cNvSpPr/>
          <p:nvPr/>
        </p:nvSpPr>
        <p:spPr>
          <a:xfrm>
            <a:off x="4745242" y="1371301"/>
            <a:ext cx="675296" cy="63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7970E3-FB43-4DF1-80DD-3A7B7C099C8D}"/>
              </a:ext>
            </a:extLst>
          </p:cNvPr>
          <p:cNvSpPr/>
          <p:nvPr/>
        </p:nvSpPr>
        <p:spPr>
          <a:xfrm>
            <a:off x="4745242" y="2134695"/>
            <a:ext cx="675296" cy="63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4,5</a:t>
            </a:r>
          </a:p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210401-7C0F-45AA-85A0-5B1CB750A509}"/>
              </a:ext>
            </a:extLst>
          </p:cNvPr>
          <p:cNvCxnSpPr>
            <a:cxnSpLocks/>
            <a:stCxn id="69" idx="3"/>
            <a:endCxn id="57" idx="1"/>
          </p:cNvCxnSpPr>
          <p:nvPr/>
        </p:nvCxnSpPr>
        <p:spPr>
          <a:xfrm flipV="1">
            <a:off x="2396664" y="2448903"/>
            <a:ext cx="612261" cy="398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D5D71C9-9757-46CC-94C1-3BC9BFACFC41}"/>
              </a:ext>
            </a:extLst>
          </p:cNvPr>
          <p:cNvCxnSpPr>
            <a:cxnSpLocks/>
            <a:stCxn id="37" idx="3"/>
            <a:endCxn id="77" idx="1"/>
          </p:cNvCxnSpPr>
          <p:nvPr/>
        </p:nvCxnSpPr>
        <p:spPr>
          <a:xfrm>
            <a:off x="4299516" y="1506054"/>
            <a:ext cx="445726" cy="18343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521BEF8-D5F1-4588-B9C1-2D9643028EDC}"/>
              </a:ext>
            </a:extLst>
          </p:cNvPr>
          <p:cNvCxnSpPr>
            <a:cxnSpLocks/>
            <a:stCxn id="45" idx="3"/>
            <a:endCxn id="78" idx="1"/>
          </p:cNvCxnSpPr>
          <p:nvPr/>
        </p:nvCxnSpPr>
        <p:spPr>
          <a:xfrm>
            <a:off x="4299516" y="1958853"/>
            <a:ext cx="445726" cy="49403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A009AE-805C-4D5E-BE2B-95FE417B5B21}"/>
              </a:ext>
            </a:extLst>
          </p:cNvPr>
          <p:cNvCxnSpPr>
            <a:cxnSpLocks/>
            <a:stCxn id="56" idx="3"/>
            <a:endCxn id="78" idx="1"/>
          </p:cNvCxnSpPr>
          <p:nvPr/>
        </p:nvCxnSpPr>
        <p:spPr>
          <a:xfrm>
            <a:off x="4299516" y="2448542"/>
            <a:ext cx="445726" cy="43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AC1E2A7-DA93-46A5-BB59-815AD161964B}"/>
              </a:ext>
            </a:extLst>
          </p:cNvPr>
          <p:cNvSpPr/>
          <p:nvPr/>
        </p:nvSpPr>
        <p:spPr>
          <a:xfrm>
            <a:off x="1721368" y="250388"/>
            <a:ext cx="3699170" cy="621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  <a:p>
            <a:pPr algn="ctr"/>
            <a:r>
              <a:rPr lang="en-US" dirty="0"/>
              <a:t>3: S1</a:t>
            </a:r>
            <a:r>
              <a:rPr lang="zh-CN" altLang="en-US" dirty="0"/>
              <a:t>→</a:t>
            </a:r>
            <a:r>
              <a:rPr lang="en-US" dirty="0"/>
              <a:t>R1, 4: S1</a:t>
            </a:r>
            <a:r>
              <a:rPr lang="zh-CN" altLang="en-US" dirty="0"/>
              <a:t>→</a:t>
            </a:r>
            <a:r>
              <a:rPr lang="en-US" dirty="0"/>
              <a:t>R2, 5: S2</a:t>
            </a:r>
            <a:r>
              <a:rPr lang="zh-CN" altLang="en-US" dirty="0"/>
              <a:t>→</a:t>
            </a:r>
            <a:r>
              <a:rPr lang="en-US" dirty="0"/>
              <a:t>R2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F6F7F6-A39D-4CEC-8593-D66CF788384E}"/>
              </a:ext>
            </a:extLst>
          </p:cNvPr>
          <p:cNvSpPr txBox="1"/>
          <p:nvPr/>
        </p:nvSpPr>
        <p:spPr>
          <a:xfrm>
            <a:off x="2981662" y="997904"/>
            <a:ext cx="15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Socket Queues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9737501-A273-49E8-B83D-00355F06D2F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719738" y="570982"/>
            <a:ext cx="2266" cy="1128562"/>
          </a:xfrm>
          <a:prstGeom prst="bentConnector3">
            <a:avLst>
              <a:gd name="adj1" fmla="val -10088261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3E5A200-A114-41CD-8F88-521F551E1F64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>
            <a:off x="711954" y="1432754"/>
            <a:ext cx="2029543" cy="10714"/>
          </a:xfrm>
          <a:prstGeom prst="bentConnector4">
            <a:avLst>
              <a:gd name="adj1" fmla="val 187"/>
              <a:gd name="adj2" fmla="val 3911406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66A3B4-033B-4E64-9E62-B972BFEA78A1}"/>
              </a:ext>
            </a:extLst>
          </p:cNvPr>
          <p:cNvCxnSpPr>
            <a:cxnSpLocks/>
          </p:cNvCxnSpPr>
          <p:nvPr/>
        </p:nvCxnSpPr>
        <p:spPr>
          <a:xfrm flipV="1">
            <a:off x="5420538" y="431154"/>
            <a:ext cx="12700" cy="1891759"/>
          </a:xfrm>
          <a:prstGeom prst="bentConnector3">
            <a:avLst>
              <a:gd name="adj1" fmla="val 2907693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6F4ED37-BA7B-49B7-909F-ECE509C12FDC}"/>
              </a:ext>
            </a:extLst>
          </p:cNvPr>
          <p:cNvCxnSpPr>
            <a:cxnSpLocks/>
            <a:stCxn id="92" idx="3"/>
            <a:endCxn id="77" idx="3"/>
          </p:cNvCxnSpPr>
          <p:nvPr/>
        </p:nvCxnSpPr>
        <p:spPr>
          <a:xfrm>
            <a:off x="5420538" y="561124"/>
            <a:ext cx="12700" cy="1128365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7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33</cp:revision>
  <dcterms:created xsi:type="dcterms:W3CDTF">2019-01-25T12:30:12Z</dcterms:created>
  <dcterms:modified xsi:type="dcterms:W3CDTF">2019-01-25T13:04:36Z</dcterms:modified>
</cp:coreProperties>
</file>