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CDDC-16D9-4A4D-B830-62E5C6B14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0F56D-65A3-4AC9-9227-1A5BD295D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2D63-95DB-44BD-854A-C176A430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C322-2E2D-4673-B283-7C6FF1E1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1306-8E18-4B7C-8B20-3822F2B4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7E83-A69D-4074-95E5-7C0BA74E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DBEFF-1ABA-4373-ADE8-70D3810D6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2CB4-547B-418D-9DA0-2CBB0AD0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17F08-0D9A-4669-9455-B3894DEC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FD619-297C-45F6-86CD-D3296753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4D453-73C1-4A0B-8D65-FE598E1BE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CFC9B-748F-43E6-87DE-6024EBCBF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34A13-9F8C-4E1A-BF65-1A31312A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C97E4-0D61-43CE-9FE5-343D7357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79E97-7D27-4146-B418-CA4ED9F1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607F-2229-4F78-96AD-65C1E0C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F32C-AB1D-4939-A9A6-652E12C88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0FD98-4626-418D-9BCA-F416DFC4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73FD-FD2C-475B-8E0A-26D04866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D952-1E36-448F-84BE-BA2E9A9D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6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5DE7-341A-4AF9-86DD-3F1232C5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18C22-03C1-40D5-A35D-5D92176B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0118-6B62-40B0-BF7A-01D1547C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BFFE-4B3A-4282-B6F7-C370843D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B0029-FC66-495A-8211-E040BAC1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4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301F-C2E9-4FBA-9C4E-CB556908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48B8-1A32-458A-8E51-2C48E1D55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02927-E3B0-485D-B6CA-B9845D399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C6EF-C8D4-4160-80FD-A016576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0D2BE-1567-4E8F-886B-0DDA3F26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1F728-C056-47AE-8747-6851EA8F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A63-FF49-4785-90D9-6B0E9815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CB821-A743-4BD7-BF0C-EDF19EA61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E9D3A-2B8C-41C7-8AE1-979705862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2114C-8002-4ECE-BAFE-915B92719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7C100-92FD-4AA1-9184-7C7A310D4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90F55-CCDC-4FAF-948F-9181BE37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88C9A-9366-44E8-BF58-0518375D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3C56F-D4D3-4E1E-BF96-09C58EF6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3718-BB1B-4A4F-BFE0-084FE711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C4536-F431-4DF2-BF2A-8BF532A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A7D7E-8F92-4EB7-ACA5-1BD20492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25F03-5950-466A-BA20-9125EE2F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252D5-0CF3-435D-ABB4-77328FD9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215F3-9CCD-442D-9CAE-61DD3FCB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9498-C430-42AF-8AE4-57A91684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F547-09A0-4B75-B322-096D1851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C8EF-F8F9-482F-92C8-20442959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D0D10-F674-4CDF-9AC0-BC20D86AA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F558-7861-4F42-ABB3-17E043A2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C61C5-E057-4607-AAC7-8B1BC5B4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89702-A551-43D8-9B79-8675684C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8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DDE4-7C4C-4E2D-A9F9-C6EEBD28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10DBB-BAE1-4435-B9FB-DD9084415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6E951-C6C7-45BF-97B9-6C7DE6DF0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BF648-80E6-46AA-BBAF-EE48363E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93C37-313B-4B6D-8C4A-560EC396D872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A2B21-B989-4B26-B1F8-FE7655AC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DE56-F973-48F6-AF1E-102B328B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1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E5BF4-C123-4415-8AE7-45EC3080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693C1-3F5C-40D8-8281-08FDFAC74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1164-8BE2-4150-939D-2C1EFD030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93C37-313B-4B6D-8C4A-560EC396D872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5A586-3100-487D-8701-7DCACB8DB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5BE5-30CD-493D-B83D-80C05C5FC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A190-AADC-40BA-8703-ED00E94C6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FF2B5EF4-FFF2-40B4-BE49-F238E27FC236}">
                <a16:creationId xmlns:a16="http://schemas.microsoft.com/office/drawing/2014/main" id="{586A0984-9A0D-4B95-8795-85C2371A1AF5}"/>
              </a:ext>
            </a:extLst>
          </p:cNvPr>
          <p:cNvSpPr/>
          <p:nvPr/>
        </p:nvSpPr>
        <p:spPr>
          <a:xfrm>
            <a:off x="2707106" y="1788695"/>
            <a:ext cx="1692442" cy="1692442"/>
          </a:xfrm>
          <a:prstGeom prst="ellipse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artial Circle 75">
            <a:extLst>
              <a:ext uri="{FF2B5EF4-FFF2-40B4-BE49-F238E27FC236}">
                <a16:creationId xmlns:a16="http://schemas.microsoft.com/office/drawing/2014/main" id="{2315591F-55A3-4629-90EF-1F14670BB7EB}"/>
              </a:ext>
            </a:extLst>
          </p:cNvPr>
          <p:cNvSpPr/>
          <p:nvPr/>
        </p:nvSpPr>
        <p:spPr>
          <a:xfrm>
            <a:off x="2707106" y="1788695"/>
            <a:ext cx="1692442" cy="1692442"/>
          </a:xfrm>
          <a:prstGeom prst="pie">
            <a:avLst>
              <a:gd name="adj1" fmla="val 2866754"/>
              <a:gd name="adj2" fmla="val 1083146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2C3815-E4E0-4957-8EF3-5D264127518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58968" y="2036547"/>
            <a:ext cx="265398" cy="2734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3C0351-86EC-44EC-A1A4-962898DAC79B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711116" y="2634916"/>
            <a:ext cx="376990" cy="40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9B5D21D-69D4-4E17-8277-994C67BE8CCB}"/>
              </a:ext>
            </a:extLst>
          </p:cNvPr>
          <p:cNvSpPr txBox="1"/>
          <p:nvPr/>
        </p:nvSpPr>
        <p:spPr>
          <a:xfrm>
            <a:off x="4110030" y="3331480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EB45C9-D170-401E-BFE8-7668442663CC}"/>
              </a:ext>
            </a:extLst>
          </p:cNvPr>
          <p:cNvSpPr txBox="1"/>
          <p:nvPr/>
        </p:nvSpPr>
        <p:spPr>
          <a:xfrm>
            <a:off x="2097552" y="259855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FEA2681-5DCA-42FF-9DA7-082EA3E8E869}"/>
              </a:ext>
            </a:extLst>
          </p:cNvPr>
          <p:cNvCxnSpPr>
            <a:cxnSpLocks/>
          </p:cNvCxnSpPr>
          <p:nvPr/>
        </p:nvCxnSpPr>
        <p:spPr>
          <a:xfrm flipV="1">
            <a:off x="2424725" y="2520358"/>
            <a:ext cx="276254" cy="1942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035977D-BE8B-46BE-9117-5C5CB4F1EF81}"/>
              </a:ext>
            </a:extLst>
          </p:cNvPr>
          <p:cNvCxnSpPr>
            <a:cxnSpLocks/>
          </p:cNvCxnSpPr>
          <p:nvPr/>
        </p:nvCxnSpPr>
        <p:spPr>
          <a:xfrm flipH="1" flipV="1">
            <a:off x="4018458" y="3329923"/>
            <a:ext cx="316483" cy="990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Partial Circle 89">
            <a:extLst>
              <a:ext uri="{FF2B5EF4-FFF2-40B4-BE49-F238E27FC236}">
                <a16:creationId xmlns:a16="http://schemas.microsoft.com/office/drawing/2014/main" id="{E9323440-89CA-4BA4-BCDA-6A86AF645988}"/>
              </a:ext>
            </a:extLst>
          </p:cNvPr>
          <p:cNvSpPr/>
          <p:nvPr/>
        </p:nvSpPr>
        <p:spPr>
          <a:xfrm>
            <a:off x="2707106" y="1788695"/>
            <a:ext cx="1731765" cy="1684418"/>
          </a:xfrm>
          <a:prstGeom prst="pie">
            <a:avLst>
              <a:gd name="adj1" fmla="val 11546664"/>
              <a:gd name="adj2" fmla="val 133950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Partial Circle 90">
            <a:extLst>
              <a:ext uri="{FF2B5EF4-FFF2-40B4-BE49-F238E27FC236}">
                <a16:creationId xmlns:a16="http://schemas.microsoft.com/office/drawing/2014/main" id="{AFE4B078-F312-4281-AD88-7221143276D0}"/>
              </a:ext>
            </a:extLst>
          </p:cNvPr>
          <p:cNvSpPr/>
          <p:nvPr/>
        </p:nvSpPr>
        <p:spPr>
          <a:xfrm>
            <a:off x="2687444" y="1798276"/>
            <a:ext cx="1731765" cy="1684418"/>
          </a:xfrm>
          <a:prstGeom prst="pie">
            <a:avLst>
              <a:gd name="adj1" fmla="val 14286026"/>
              <a:gd name="adj2" fmla="val 183628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Partial Circle 92">
            <a:extLst>
              <a:ext uri="{FF2B5EF4-FFF2-40B4-BE49-F238E27FC236}">
                <a16:creationId xmlns:a16="http://schemas.microsoft.com/office/drawing/2014/main" id="{9E88F77F-2337-4B16-9359-C900ED29FF4F}"/>
              </a:ext>
            </a:extLst>
          </p:cNvPr>
          <p:cNvSpPr/>
          <p:nvPr/>
        </p:nvSpPr>
        <p:spPr>
          <a:xfrm>
            <a:off x="2697276" y="1788695"/>
            <a:ext cx="1692442" cy="1684418"/>
          </a:xfrm>
          <a:prstGeom prst="pie">
            <a:avLst>
              <a:gd name="adj1" fmla="val 19270448"/>
              <a:gd name="adj2" fmla="val 2024264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Partial Circle 93">
            <a:extLst>
              <a:ext uri="{FF2B5EF4-FFF2-40B4-BE49-F238E27FC236}">
                <a16:creationId xmlns:a16="http://schemas.microsoft.com/office/drawing/2014/main" id="{0904A1E2-6E2D-4D90-A25C-32D02D9CCB46}"/>
              </a:ext>
            </a:extLst>
          </p:cNvPr>
          <p:cNvSpPr/>
          <p:nvPr/>
        </p:nvSpPr>
        <p:spPr>
          <a:xfrm>
            <a:off x="2707105" y="1787138"/>
            <a:ext cx="1692442" cy="1684418"/>
          </a:xfrm>
          <a:prstGeom prst="pie">
            <a:avLst>
              <a:gd name="adj1" fmla="val 21015950"/>
              <a:gd name="adj2" fmla="val 29190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CC22A2E-9CAB-4D76-A2A6-0989094AF76A}"/>
              </a:ext>
            </a:extLst>
          </p:cNvPr>
          <p:cNvCxnSpPr>
            <a:cxnSpLocks/>
          </p:cNvCxnSpPr>
          <p:nvPr/>
        </p:nvCxnSpPr>
        <p:spPr>
          <a:xfrm>
            <a:off x="3572988" y="2629347"/>
            <a:ext cx="390688" cy="7548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0403114-78CD-49D6-9733-89A231593D32}"/>
              </a:ext>
            </a:extLst>
          </p:cNvPr>
          <p:cNvSpPr/>
          <p:nvPr/>
        </p:nvSpPr>
        <p:spPr>
          <a:xfrm>
            <a:off x="3088106" y="2173707"/>
            <a:ext cx="930442" cy="9304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72">
            <a:extLst>
              <a:ext uri="{FF2B5EF4-FFF2-40B4-BE49-F238E27FC236}">
                <a16:creationId xmlns:a16="http://schemas.microsoft.com/office/drawing/2014/main" id="{12D4441D-FD6C-4A45-9A67-712A515DD890}"/>
              </a:ext>
            </a:extLst>
          </p:cNvPr>
          <p:cNvSpPr txBox="1"/>
          <p:nvPr/>
        </p:nvSpPr>
        <p:spPr>
          <a:xfrm>
            <a:off x="3922347" y="1524326"/>
            <a:ext cx="115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send_next</a:t>
            </a:r>
            <a:endParaRPr lang="en-US" dirty="0"/>
          </a:p>
        </p:txBody>
      </p:sp>
      <p:cxnSp>
        <p:nvCxnSpPr>
          <p:cNvPr id="18" name="Straight Arrow Connector 83">
            <a:extLst>
              <a:ext uri="{FF2B5EF4-FFF2-40B4-BE49-F238E27FC236}">
                <a16:creationId xmlns:a16="http://schemas.microsoft.com/office/drawing/2014/main" id="{60607B56-676D-5C46-B21F-F0651DAEFF3F}"/>
              </a:ext>
            </a:extLst>
          </p:cNvPr>
          <p:cNvCxnSpPr>
            <a:cxnSpLocks/>
          </p:cNvCxnSpPr>
          <p:nvPr/>
        </p:nvCxnSpPr>
        <p:spPr>
          <a:xfrm flipH="1">
            <a:off x="4132505" y="1841869"/>
            <a:ext cx="306366" cy="175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6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80</cp:revision>
  <dcterms:created xsi:type="dcterms:W3CDTF">2019-01-21T07:29:16Z</dcterms:created>
  <dcterms:modified xsi:type="dcterms:W3CDTF">2019-01-27T05:51:10Z</dcterms:modified>
</cp:coreProperties>
</file>