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4F0-0CFD-4699-8A26-8762038D4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5F278-B183-4A05-8CD9-131BA977D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347E-34AA-4E01-AEED-639BD77A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F729-6B1A-4C39-B5E8-494791F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2A9E-7FCA-4C47-A77D-91A1175F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A7EA-EA40-4B20-83F7-528C3F43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EE69-0157-4387-B9F7-10105337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7FE7-F6F4-4AB5-8145-1830F13B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198F-71D8-4746-AC13-63870E25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ED0D-4EBB-4574-B5C9-62C822E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E745E-7C85-4A6A-86AE-FD3A71140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77F93-03BD-4C84-8B24-BFE9C9E0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A6A1-D860-4595-A5B9-38AD53D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F269-37BB-4CCE-9B1D-4D84A183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99DB-1240-4C6C-9820-4FA4D30C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9406-BFEB-4F5B-83CB-FBF3F64C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5743-9B44-4820-BCD3-A64F0C48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1EFB-EDF5-48E7-9ABE-0CC12808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63B1-21F8-417C-BB36-34CC230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9498-9B9D-46A8-94F3-8E7BCBDD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2B6E-DA59-4D99-93B2-97960E9F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7D147-BE71-46F7-843D-0D392C57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9CB5-EB41-4300-9820-4437922D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1457-10BD-45BF-AF03-29667B26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DDBF-CE36-4BFD-AA52-5287F6CA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A4AE-1169-462A-A0A6-250BB9C6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2B38-F0B5-48D4-9304-5BDC2154D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30138-3097-4A4D-BE5C-96670EBE9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4BA1C-A27A-41E9-9B26-ED3DAA45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71C67-5EC1-49E0-8507-7C39B699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E358-0458-4BB9-8F3B-808E75BD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A4F-BCBC-4EB7-B02D-19BC2C9B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733F-7507-4538-928B-9A641772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A444-EF3A-4039-BAA8-804563E9C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F533C-02ED-45AC-8839-EA2DAE0D8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63E1E-719C-4013-9C13-B6AD243F6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8FB7B-D4DE-4603-9EB0-BBFDB7BF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AA4C8-E820-47EB-BAF6-CFBF9DE5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ADE5C-1EC8-4BBC-AB9D-3486F45E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1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47D5-E15B-4919-8BF1-134914B3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86DC1-A8EF-4C20-A818-4C215820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70879-DAB6-43A3-883D-A001CB07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315E5-5B96-466B-9C45-A9D9E83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A3925-9AF6-47BD-AF47-88ED9380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32DB0-58EA-42AE-9AF1-FACAE293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B1A7-BFC5-4091-9F66-C5AE2085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2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448E-CEB7-40EF-B625-FE19E9A4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2D42-783A-4AE0-B5B5-972806E24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0132C-D38C-4A8D-83A7-0303DDAC6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3DCC6-7059-490A-B1E5-F1CA4DDB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A35C6-67E8-47AC-961D-81331A21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248E-81F9-489F-813F-503E3AC0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AAE2-53EF-43A9-989E-BCB47BF2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D744B-0702-4909-8D78-7594FCC46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025B-C2AB-4CA8-8396-3849ECD6B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6EC0-8C23-442E-B560-9DF120A4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CD63-4670-4D7C-AE4D-4EE2D55E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614F2-BF59-4CC5-AE6E-7C784DC0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C8E6D-A68D-43A9-B440-E0F87383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4017-4970-436F-AE69-E24126E8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0D45-ED13-47D7-AFBE-45AF2631F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1239-19C4-4443-BAF1-DABE2D47B37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6F32-B273-4D5A-B1EC-0591628C1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173D-A458-448F-858B-6D8641390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07BA4-36EA-42D5-B5F3-2122A14DFE48}"/>
              </a:ext>
            </a:extLst>
          </p:cNvPr>
          <p:cNvSpPr txBox="1"/>
          <p:nvPr/>
        </p:nvSpPr>
        <p:spPr>
          <a:xfrm>
            <a:off x="2795051" y="10179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19936319-3836-4B4E-8E40-28FE2588683A}"/>
              </a:ext>
            </a:extLst>
          </p:cNvPr>
          <p:cNvSpPr/>
          <p:nvPr/>
        </p:nvSpPr>
        <p:spPr>
          <a:xfrm>
            <a:off x="2790092" y="2485290"/>
            <a:ext cx="328246" cy="625230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01015C-B37F-4648-BE49-12080F069D34}"/>
              </a:ext>
            </a:extLst>
          </p:cNvPr>
          <p:cNvSpPr/>
          <p:nvPr/>
        </p:nvSpPr>
        <p:spPr>
          <a:xfrm>
            <a:off x="3212644" y="1664064"/>
            <a:ext cx="328246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90450647-A249-47BA-968B-DE5042D53DFB}"/>
              </a:ext>
            </a:extLst>
          </p:cNvPr>
          <p:cNvSpPr/>
          <p:nvPr/>
        </p:nvSpPr>
        <p:spPr>
          <a:xfrm>
            <a:off x="3212643" y="2485290"/>
            <a:ext cx="328247" cy="625230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343D2-ED3D-458C-BE0B-503C8AD9BFBE}"/>
              </a:ext>
            </a:extLst>
          </p:cNvPr>
          <p:cNvSpPr txBox="1"/>
          <p:nvPr/>
        </p:nvSpPr>
        <p:spPr>
          <a:xfrm>
            <a:off x="1976226" y="1525564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Virtual</a:t>
            </a:r>
            <a:br>
              <a:rPr lang="en-US" dirty="0"/>
            </a:br>
            <a:r>
              <a:rPr lang="en-US" dirty="0"/>
              <a:t>pages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EB7D3-6394-43E0-BE86-B9F108E05ACF}"/>
              </a:ext>
            </a:extLst>
          </p:cNvPr>
          <p:cNvSpPr txBox="1"/>
          <p:nvPr/>
        </p:nvSpPr>
        <p:spPr>
          <a:xfrm>
            <a:off x="1874608" y="2464189"/>
            <a:ext cx="92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Physical</a:t>
            </a:r>
            <a:br>
              <a:rPr lang="en-US" dirty="0"/>
            </a:br>
            <a:r>
              <a:rPr lang="en-US" dirty="0"/>
              <a:t>pages</a:t>
            </a: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F8903821-5ED8-4726-A4EA-329186E03D56}"/>
              </a:ext>
            </a:extLst>
          </p:cNvPr>
          <p:cNvSpPr/>
          <p:nvPr/>
        </p:nvSpPr>
        <p:spPr>
          <a:xfrm>
            <a:off x="4575894" y="2485290"/>
            <a:ext cx="328247" cy="625230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692009-7DAC-4242-96EB-792AE292B093}"/>
              </a:ext>
            </a:extLst>
          </p:cNvPr>
          <p:cNvSpPr/>
          <p:nvPr/>
        </p:nvSpPr>
        <p:spPr>
          <a:xfrm>
            <a:off x="4575895" y="1658760"/>
            <a:ext cx="328246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AC01F-A11F-461A-9ED6-3AB87CDEBEF9}"/>
              </a:ext>
            </a:extLst>
          </p:cNvPr>
          <p:cNvSpPr txBox="1"/>
          <p:nvPr/>
        </p:nvSpPr>
        <p:spPr>
          <a:xfrm>
            <a:off x="4054471" y="102068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01AED-0CB8-4361-813A-2ECCBF07A5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376767" y="2033396"/>
            <a:ext cx="0" cy="530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334BBD-7AB8-4A2B-A2A0-DD8F14F02825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4740018" y="2028092"/>
            <a:ext cx="0" cy="5353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A7AC75-AA51-4A17-BEF5-8E79B804E5E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376767" y="2028092"/>
            <a:ext cx="1363251" cy="53535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9ED10-D071-4689-B953-FE09E5A2E79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954215" y="2033396"/>
            <a:ext cx="422552" cy="53004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F3B6C2-0246-4F8D-8546-3F94A3BF8A1A}"/>
              </a:ext>
            </a:extLst>
          </p:cNvPr>
          <p:cNvCxnSpPr/>
          <p:nvPr/>
        </p:nvCxnSpPr>
        <p:spPr>
          <a:xfrm>
            <a:off x="3613440" y="1450648"/>
            <a:ext cx="7732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0B75FA-7D5A-442D-941C-C3188E385651}"/>
              </a:ext>
            </a:extLst>
          </p:cNvPr>
          <p:cNvCxnSpPr/>
          <p:nvPr/>
        </p:nvCxnSpPr>
        <p:spPr>
          <a:xfrm>
            <a:off x="3613440" y="1698731"/>
            <a:ext cx="7732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F7038D-0DA6-4F64-B91D-2B340E4D3F84}"/>
              </a:ext>
            </a:extLst>
          </p:cNvPr>
          <p:cNvCxnSpPr/>
          <p:nvPr/>
        </p:nvCxnSpPr>
        <p:spPr>
          <a:xfrm>
            <a:off x="3705013" y="1450648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17777-B9A5-4F8C-96C8-4304500CC719}"/>
              </a:ext>
            </a:extLst>
          </p:cNvPr>
          <p:cNvCxnSpPr/>
          <p:nvPr/>
        </p:nvCxnSpPr>
        <p:spPr>
          <a:xfrm>
            <a:off x="3918863" y="1450647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2212AC-C261-4A95-B6CC-D7E7023AD030}"/>
              </a:ext>
            </a:extLst>
          </p:cNvPr>
          <p:cNvCxnSpPr/>
          <p:nvPr/>
        </p:nvCxnSpPr>
        <p:spPr>
          <a:xfrm>
            <a:off x="4125971" y="1450647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7069B-C7C1-43F4-83C7-DD7324196ADE}"/>
              </a:ext>
            </a:extLst>
          </p:cNvPr>
          <p:cNvCxnSpPr/>
          <p:nvPr/>
        </p:nvCxnSpPr>
        <p:spPr>
          <a:xfrm>
            <a:off x="4313540" y="1450646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F096B-2614-4B56-8FBF-118CE8CCB271}"/>
              </a:ext>
            </a:extLst>
          </p:cNvPr>
          <p:cNvSpPr txBox="1"/>
          <p:nvPr/>
        </p:nvSpPr>
        <p:spPr>
          <a:xfrm>
            <a:off x="3863819" y="13900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7A25E-FD4F-4858-88B9-1CDDDCC84C46}"/>
              </a:ext>
            </a:extLst>
          </p:cNvPr>
          <p:cNvSpPr txBox="1"/>
          <p:nvPr/>
        </p:nvSpPr>
        <p:spPr>
          <a:xfrm>
            <a:off x="3315894" y="1993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B2E475-30DE-4F17-86AB-79261334F88A}"/>
              </a:ext>
            </a:extLst>
          </p:cNvPr>
          <p:cNvSpPr txBox="1"/>
          <p:nvPr/>
        </p:nvSpPr>
        <p:spPr>
          <a:xfrm>
            <a:off x="3803753" y="16563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6F20C8-8C67-40C2-9A3B-089C355A22A8}"/>
              </a:ext>
            </a:extLst>
          </p:cNvPr>
          <p:cNvSpPr txBox="1"/>
          <p:nvPr/>
        </p:nvSpPr>
        <p:spPr>
          <a:xfrm>
            <a:off x="4357992" y="2070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1A677F-2BFE-4582-8E59-96E6374C9A1B}"/>
              </a:ext>
            </a:extLst>
          </p:cNvPr>
          <p:cNvSpPr txBox="1"/>
          <p:nvPr/>
        </p:nvSpPr>
        <p:spPr>
          <a:xfrm>
            <a:off x="2795051" y="20621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B39B550-C7D1-4480-9C5A-33997B94B702}"/>
              </a:ext>
            </a:extLst>
          </p:cNvPr>
          <p:cNvSpPr/>
          <p:nvPr/>
        </p:nvSpPr>
        <p:spPr>
          <a:xfrm>
            <a:off x="4311194" y="1330291"/>
            <a:ext cx="186947" cy="4856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24</cp:revision>
  <dcterms:created xsi:type="dcterms:W3CDTF">2019-01-25T13:18:08Z</dcterms:created>
  <dcterms:modified xsi:type="dcterms:W3CDTF">2019-01-25T13:56:20Z</dcterms:modified>
</cp:coreProperties>
</file>