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ADC-D0BB-437A-B492-D8AEEAC1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39CE-B3D7-477F-B8CE-60EE6E7D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98B0-A479-44E0-A88C-70731869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ED07-81CE-4FA9-8058-7554EC8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E90D-79D0-4980-8277-F8C09A38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DB4-CB2A-4F7B-B088-2DCDB76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F714C-23A5-42BC-BA6E-41070588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9E1C-548C-45C5-81E9-CB1A1C9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5AAB-899C-4111-B417-64E86DB7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2C5-DB2A-4FC7-A728-1D930665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D2E82-E1BE-4068-8410-3404367F0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E450F-1FE6-4778-A63D-9561F3D0C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C749-C5EE-4A84-866B-C8D11E64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75CD-F3B5-4627-861F-46D7B9D8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47BC-2AEC-4CBD-AE59-A2B49F03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B650-F539-4F11-A6E2-434062A6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4592-3B38-4E7D-A5D6-ACD1B53C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2995-70F1-4701-AF62-AD4A8FA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0495-04DF-4B38-94A5-104CB310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1556-398C-4B88-95C5-B16B63B2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5643-40C4-4CF3-8BAC-0CCBA8BF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36CFB-2F6D-409F-9792-E2DF8C29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87DF-FFEB-45B8-8B6A-D4EC34FB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61F0-A109-4911-AEAF-55E5167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E8E9-588E-430E-B691-B4CEABD1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F08-61AB-4AAC-AC88-B77170C2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2041-AD1A-4C7B-A8DE-7ECB7D48C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B1AE-E9D4-41A4-9EF6-95943AC53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E049-1C2A-455D-9CF6-17DCAD4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CC5BD-671E-4F56-960E-96525FA2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2A39-9862-416F-A46E-D3E5385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2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8350-ECB3-4458-97DE-8036D73E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2C68E-D1AC-44B8-8076-EB81C0F1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7ACD5-CC20-4A13-9D2F-7F892946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6147C-D82C-47F8-95E5-71B29884B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39DCC-7776-4CFD-A58E-6F895088F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1F32F-1AA3-4661-B7EF-B7719018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02F1-8A50-4830-AA0F-509E66E0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0E1-1952-427E-8714-F8B4F01F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2F21-D055-4074-BDCD-27C41CB8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36EC2-150C-400F-B817-1843AD56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9254-661D-4CEE-9FDD-5E4FEB22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B925F-A1A1-4157-83AF-4B0C5CB9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D66B4-072C-4DF1-BB05-45795CAB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D5A-85C8-4009-B3A6-ADBA63D4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6FA2-AAAD-43AA-BC0E-7B2B2FEE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BD37-B5FA-46F1-AA07-E3EA2413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A53B-1BF9-4BB1-A1E4-145787C4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466F-DE77-4A43-9370-6D94D8D1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33E6-BA98-4729-A3A9-B80E8E1E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5495-E650-49E8-BA11-50A3471A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AFAA-8291-4EBE-A8C7-380D8EF6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A956-0228-4CDF-A5BF-2E548574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8140F-B422-40D0-A09C-AFD10D8DB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36128-86F1-4AD9-ABB0-CF057885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C1AD-A14C-4063-8AD3-41FB81E7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A70CD-C3EB-444E-9813-29AA233E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20E41-08AB-4164-9D1B-CA37AF68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ADF2E-5717-4871-A7ED-5F2EC61F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78730-3E9B-4F06-BF3B-EE544DFF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B5FC-10B1-46A1-8742-0CB7C262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1322-C8DA-4EE3-8EB4-EBDF53C0B75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EA7A-0EB3-470D-81C9-47EFE0434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0A5-7CC4-49F0-8749-DC059BD4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9E2F2-E071-4C90-962C-1DB2015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92A6-B5AE-4BB2-B5CF-A49A18F8D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79006-980F-41E0-9971-E1597BF75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055E5A-B77F-4EFD-9927-B2EF05C4BA92}"/>
              </a:ext>
            </a:extLst>
          </p:cNvPr>
          <p:cNvSpPr/>
          <p:nvPr/>
        </p:nvSpPr>
        <p:spPr bwMode="auto">
          <a:xfrm>
            <a:off x="2822916" y="1554603"/>
            <a:ext cx="3392186" cy="33829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3F2A9B-5E7D-436A-9156-4061887B6BF7}"/>
              </a:ext>
            </a:extLst>
          </p:cNvPr>
          <p:cNvCxnSpPr/>
          <p:nvPr/>
        </p:nvCxnSpPr>
        <p:spPr>
          <a:xfrm>
            <a:off x="1834791" y="2835835"/>
            <a:ext cx="13624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5E7AC7-1614-4D5C-87F4-0C3C7F8982FD}"/>
              </a:ext>
            </a:extLst>
          </p:cNvPr>
          <p:cNvCxnSpPr/>
          <p:nvPr/>
        </p:nvCxnSpPr>
        <p:spPr>
          <a:xfrm>
            <a:off x="1834791" y="3333815"/>
            <a:ext cx="13624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27125-D474-4708-AE01-4FB2CA790FDF}"/>
              </a:ext>
            </a:extLst>
          </p:cNvPr>
          <p:cNvSpPr txBox="1"/>
          <p:nvPr/>
        </p:nvSpPr>
        <p:spPr>
          <a:xfrm>
            <a:off x="472043" y="275362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输入管道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1E07A-ED04-47AD-ACF9-32277527FD6F}"/>
              </a:ext>
            </a:extLst>
          </p:cNvPr>
          <p:cNvSpPr/>
          <p:nvPr/>
        </p:nvSpPr>
        <p:spPr bwMode="auto">
          <a:xfrm>
            <a:off x="3197247" y="2602589"/>
            <a:ext cx="2732105" cy="985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32BD6-1CAF-4988-9BEF-7A78A82EB710}"/>
              </a:ext>
            </a:extLst>
          </p:cNvPr>
          <p:cNvSpPr txBox="1"/>
          <p:nvPr/>
        </p:nvSpPr>
        <p:spPr>
          <a:xfrm>
            <a:off x="3437402" y="2534370"/>
            <a:ext cx="22159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数据处理函数</a:t>
            </a:r>
            <a:endParaRPr lang="en-US" sz="2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Elbow Connector 13">
            <a:extLst>
              <a:ext uri="{FF2B5EF4-FFF2-40B4-BE49-F238E27FC236}">
                <a16:creationId xmlns:a16="http://schemas.microsoft.com/office/drawing/2014/main" id="{915512AE-AD58-4CDD-BB92-D963C0DB20E7}"/>
              </a:ext>
            </a:extLst>
          </p:cNvPr>
          <p:cNvCxnSpPr>
            <a:endCxn id="17" idx="2"/>
          </p:cNvCxnSpPr>
          <p:nvPr/>
        </p:nvCxnSpPr>
        <p:spPr>
          <a:xfrm rot="10800000">
            <a:off x="4561908" y="4640486"/>
            <a:ext cx="2200813" cy="108399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45E260-45ED-4BE1-9ECE-AD40C71657DB}"/>
              </a:ext>
            </a:extLst>
          </p:cNvPr>
          <p:cNvSpPr txBox="1"/>
          <p:nvPr/>
        </p:nvSpPr>
        <p:spPr>
          <a:xfrm>
            <a:off x="5316030" y="5205111"/>
            <a:ext cx="313932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主机控制信号、命令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185F7C-6102-48C2-A316-AD009E9492ED}"/>
              </a:ext>
            </a:extLst>
          </p:cNvPr>
          <p:cNvCxnSpPr/>
          <p:nvPr/>
        </p:nvCxnSpPr>
        <p:spPr>
          <a:xfrm>
            <a:off x="5926567" y="2787350"/>
            <a:ext cx="13624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C362E-F599-409C-B636-F34AB66C5B35}"/>
              </a:ext>
            </a:extLst>
          </p:cNvPr>
          <p:cNvCxnSpPr/>
          <p:nvPr/>
        </p:nvCxnSpPr>
        <p:spPr>
          <a:xfrm>
            <a:off x="5926567" y="3289796"/>
            <a:ext cx="13624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386340-21C7-4865-9A35-6954775FCF8D}"/>
              </a:ext>
            </a:extLst>
          </p:cNvPr>
          <p:cNvSpPr txBox="1"/>
          <p:nvPr/>
        </p:nvSpPr>
        <p:spPr>
          <a:xfrm>
            <a:off x="7101443" y="2731219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输出管道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79C5E2CF-1BEC-43E0-84F6-9EECB6AEC759}"/>
              </a:ext>
            </a:extLst>
          </p:cNvPr>
          <p:cNvSpPr/>
          <p:nvPr/>
        </p:nvSpPr>
        <p:spPr bwMode="auto">
          <a:xfrm>
            <a:off x="3159147" y="1689031"/>
            <a:ext cx="2732105" cy="783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zh-CN" alt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49422-51D9-4128-A0C3-A1F4C207EF07}"/>
              </a:ext>
            </a:extLst>
          </p:cNvPr>
          <p:cNvSpPr txBox="1"/>
          <p:nvPr/>
        </p:nvSpPr>
        <p:spPr>
          <a:xfrm>
            <a:off x="3715485" y="1612941"/>
            <a:ext cx="163618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内部状态</a:t>
            </a:r>
            <a:endParaRPr lang="en-US" sz="2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8830A-1755-4690-959F-1643002BDCA4}"/>
              </a:ext>
            </a:extLst>
          </p:cNvPr>
          <p:cNvSpPr/>
          <p:nvPr/>
        </p:nvSpPr>
        <p:spPr bwMode="auto">
          <a:xfrm>
            <a:off x="3197247" y="3745202"/>
            <a:ext cx="2729320" cy="8952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BA86B-B8CD-4561-AB86-4E88474299AC}"/>
              </a:ext>
            </a:extLst>
          </p:cNvPr>
          <p:cNvSpPr txBox="1"/>
          <p:nvPr/>
        </p:nvSpPr>
        <p:spPr>
          <a:xfrm>
            <a:off x="3420965" y="3682635"/>
            <a:ext cx="25468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信号处理函数</a:t>
            </a:r>
            <a:endParaRPr lang="en-US" sz="2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65758-C873-4664-9BA5-E414209E83AC}"/>
              </a:ext>
            </a:extLst>
          </p:cNvPr>
          <p:cNvSpPr txBox="1"/>
          <p:nvPr/>
        </p:nvSpPr>
        <p:spPr>
          <a:xfrm>
            <a:off x="6567527" y="5588329"/>
            <a:ext cx="117083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中断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zh-CN" altLang="en-US" sz="2400" dirty="0" err="1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7023A-21CF-4A30-9271-0CAD69C14FF4}"/>
              </a:ext>
            </a:extLst>
          </p:cNvPr>
          <p:cNvSpPr txBox="1"/>
          <p:nvPr/>
        </p:nvSpPr>
        <p:spPr>
          <a:xfrm>
            <a:off x="7456386" y="3093189"/>
            <a:ext cx="9896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</a:rPr>
              <a:t>(I/O)</a:t>
            </a:r>
            <a:endParaRPr lang="zh-CN" altLang="en-US" sz="2400" dirty="0" err="1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70C30-BD07-4494-891A-EF6A349F9F02}"/>
              </a:ext>
            </a:extLst>
          </p:cNvPr>
          <p:cNvSpPr txBox="1"/>
          <p:nvPr/>
        </p:nvSpPr>
        <p:spPr>
          <a:xfrm>
            <a:off x="853010" y="3083050"/>
            <a:ext cx="9896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</a:rPr>
              <a:t>(I/O)</a:t>
            </a:r>
            <a:endParaRPr lang="zh-CN" altLang="en-US" sz="2400" dirty="0" err="1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052D3-F536-4B12-B1E1-EFCB348CA71D}"/>
              </a:ext>
            </a:extLst>
          </p:cNvPr>
          <p:cNvSpPr txBox="1"/>
          <p:nvPr/>
        </p:nvSpPr>
        <p:spPr>
          <a:xfrm>
            <a:off x="3662630" y="1910022"/>
            <a:ext cx="18095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reg</a:t>
            </a:r>
            <a:r>
              <a:rPr lang="en-US" altLang="zh-CN" sz="2400" dirty="0">
                <a:solidFill>
                  <a:srgbClr val="C00000"/>
                </a:solidFill>
              </a:rPr>
              <a:t>/mem)</a:t>
            </a:r>
            <a:endParaRPr lang="zh-CN" altLang="en-US" sz="2400" dirty="0" err="1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632D5F-4734-4E0F-9A33-BEE4399E68B2}"/>
              </a:ext>
            </a:extLst>
          </p:cNvPr>
          <p:cNvSpPr txBox="1"/>
          <p:nvPr/>
        </p:nvSpPr>
        <p:spPr>
          <a:xfrm>
            <a:off x="3794271" y="2928630"/>
            <a:ext cx="147861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主线程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zh-CN" altLang="en-US" sz="2400" dirty="0" err="1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F9472-BA1C-4C1D-BE70-00D37424C3CA}"/>
              </a:ext>
            </a:extLst>
          </p:cNvPr>
          <p:cNvSpPr txBox="1"/>
          <p:nvPr/>
        </p:nvSpPr>
        <p:spPr>
          <a:xfrm>
            <a:off x="4026566" y="4060815"/>
            <a:ext cx="98488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</a:rPr>
              <a:t>(ISR)</a:t>
            </a:r>
            <a:endParaRPr lang="zh-CN" altLang="en-US" sz="24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4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2019-04-18T12:31:51Z</dcterms:created>
  <dcterms:modified xsi:type="dcterms:W3CDTF">2019-04-18T12:32:25Z</dcterms:modified>
</cp:coreProperties>
</file>