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00D4-6862-43EE-9138-925AE9B36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C0126-2A1B-4B67-9E3D-47605FEC8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DBD0-47CE-4C3D-B3AA-7B134756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A5A57-D777-43A7-84F1-D5B242BA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B9E-C370-429D-BA2E-92A1E59B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ADE3-8E0E-4C3A-AE9D-FE89278E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1BD28-2341-40B2-8C58-B7AE28E1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A41-7FCB-4284-A883-65688C4F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0513-9809-46A8-9A9E-85E8716F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BA4B-43EF-4C25-8610-CDB9F957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E1C2E-23C3-49A4-87FC-FCC5C466B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CE610-D901-4F62-BE0A-D378691C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6E9E6-BF01-4846-BB92-046FAAA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D88E-CDF2-4578-9004-17576CBD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4171-0CE6-43CE-A6B0-6AC2EB38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264B-AC22-499D-8A0A-0873207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A836-0AF5-46CD-8FDE-A102846C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819D-B5CC-4403-822D-CF3A0F3D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FF1D-C210-4ED9-8D74-C679D5D6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75DF-8FB6-4841-A393-1C6FADF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8EC5-35C6-4F45-A462-A122C358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6487-10D9-4888-AF87-DBBB6E05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26E5-0195-4F6A-ADDC-E63FFCA8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5C9E-E730-44B8-A8BA-B28561DF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3D5D5-1B0B-4450-A849-CA246404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774F-40DF-4119-B793-997AFF9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1480-131C-4C71-97A4-1FB3FC22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989DD-F5A8-4F22-9A15-544D391D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A66AC-4F8B-46FF-9FDF-897F4C8F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4ABD4-3FF8-4AB7-B5FF-16571FF2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37726-41DB-4E9A-A76D-F6533B73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402A-4CAE-4EC7-A811-491443B7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8285-2921-4661-8561-AA6713AF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325DD-B00C-4718-9B56-E68AFFC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1F1B5-5651-4112-82F1-CD01C794E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4BF51-25FD-4130-AA14-6E51BF39E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4E5E4-E63E-4049-B479-8397248A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DD4A4-B638-484A-8D42-CF3922F3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8A50A-7265-4184-9FDA-54718143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6A5A-833F-49AD-A27C-CD6794B9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DF57F-D39D-4D92-9161-7A7BD1E1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6C105-19D3-4337-8058-8DE27B7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58E55-38E3-48F1-9846-CBD5F6FC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1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07CBE-D306-4EC0-8460-D5AA6F44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B074D-528B-4ECF-980B-5EDE6BE0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EF48-A6CE-461D-8E01-44A1D70C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FE8-5073-4302-B7AF-264E2643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4DEA-F6AD-40B2-A7A1-129DE484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8EEA-60CE-48F8-8E72-94C2AF27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85E3-6307-4674-8302-CA9CC854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3F0C-C9C5-4803-BC1C-DFC37ADC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6772-6FE1-4011-A313-5EF31A31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4C0-B290-4B62-87C8-A7AFF0AA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A243B-E4BF-4D17-9836-AAD0BDDFB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59494-CBFA-42CC-95FD-6F3289B7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D291-DF55-4195-8E5E-E3341BDC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708D-464B-479D-9515-86D7D3D5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BB08-5241-44AF-BA0C-54492511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A1738-B3BE-4DAE-8AA7-0ADB49A3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C8CA-BFC6-4252-8155-062805B0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249D-0847-44A6-ADD4-A6AFFB49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032F-8E91-4676-8E8D-3124CAB9D65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5F78-A8E0-4F25-AE6D-F2F79E5F8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F3E7-5384-424C-A0A3-DD64A6C9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6CBC-611D-428E-A53F-B32DF23C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247F-6CB2-4879-9CBF-C2470C249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FB5BE-CCB1-4BB0-B63E-17A2E5FB3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A6BD2A95-A681-46A7-BA50-79F5D54C108A}"/>
              </a:ext>
            </a:extLst>
          </p:cNvPr>
          <p:cNvSpPr/>
          <p:nvPr/>
        </p:nvSpPr>
        <p:spPr bwMode="auto">
          <a:xfrm>
            <a:off x="3367881" y="2666143"/>
            <a:ext cx="4267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FPGA</a:t>
            </a: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通信库</a:t>
            </a: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143318E7-22CD-4A3A-941A-449BE469BC36}"/>
              </a:ext>
            </a:extLst>
          </p:cNvPr>
          <p:cNvSpPr/>
          <p:nvPr/>
        </p:nvSpPr>
        <p:spPr bwMode="auto">
          <a:xfrm>
            <a:off x="3386931" y="5670552"/>
            <a:ext cx="40767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FPGA</a:t>
            </a: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高级语言编程框架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61C964E-44BB-40BF-8351-053612627138}"/>
              </a:ext>
            </a:extLst>
          </p:cNvPr>
          <p:cNvSpPr/>
          <p:nvPr/>
        </p:nvSpPr>
        <p:spPr bwMode="auto">
          <a:xfrm>
            <a:off x="5582465" y="4914841"/>
            <a:ext cx="1876219" cy="533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A686E2A3-A808-4F04-9FAA-F5DE559669FC}"/>
              </a:ext>
            </a:extLst>
          </p:cNvPr>
          <p:cNvSpPr/>
          <p:nvPr/>
        </p:nvSpPr>
        <p:spPr bwMode="auto">
          <a:xfrm>
            <a:off x="3381983" y="4914841"/>
            <a:ext cx="2043298" cy="533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有状态处理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80E213BA-460C-4A22-B48B-C15DB68BDF95}"/>
              </a:ext>
            </a:extLst>
          </p:cNvPr>
          <p:cNvSpPr/>
          <p:nvPr/>
        </p:nvSpPr>
        <p:spPr bwMode="auto">
          <a:xfrm>
            <a:off x="6125184" y="3881383"/>
            <a:ext cx="1333500" cy="83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可扩放 </a:t>
            </a: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RDMA</a:t>
            </a:r>
            <a:endParaRPr kumimoji="1" lang="zh-CN" alt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A798DB9E-BA8D-4D0C-BB90-F2848F2D3F12}"/>
              </a:ext>
            </a:extLst>
          </p:cNvPr>
          <p:cNvSpPr/>
          <p:nvPr/>
        </p:nvSpPr>
        <p:spPr bwMode="auto">
          <a:xfrm>
            <a:off x="4627921" y="3881377"/>
            <a:ext cx="1333500" cy="8350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内存键值存储</a:t>
            </a: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BAAAD301-83E7-4774-9C92-C7CA434720AB}"/>
              </a:ext>
            </a:extLst>
          </p:cNvPr>
          <p:cNvSpPr/>
          <p:nvPr/>
        </p:nvSpPr>
        <p:spPr bwMode="auto">
          <a:xfrm>
            <a:off x="3372665" y="3881383"/>
            <a:ext cx="1090797" cy="83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网络</a:t>
            </a:r>
            <a:br>
              <a:rPr kumimoji="1" lang="en-US" altLang="zh-C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</a:br>
            <a:r>
              <a:rPr kumimoji="1" lang="zh-CN" alt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功能</a:t>
            </a:r>
          </a:p>
        </p:txBody>
      </p:sp>
      <p:sp>
        <p:nvSpPr>
          <p:cNvPr id="11" name="矩形 17">
            <a:extLst>
              <a:ext uri="{FF2B5EF4-FFF2-40B4-BE49-F238E27FC236}">
                <a16:creationId xmlns:a16="http://schemas.microsoft.com/office/drawing/2014/main" id="{A20DE5C1-BE9D-493B-8807-13D95D1A20A5}"/>
              </a:ext>
            </a:extLst>
          </p:cNvPr>
          <p:cNvSpPr/>
          <p:nvPr/>
        </p:nvSpPr>
        <p:spPr bwMode="auto">
          <a:xfrm>
            <a:off x="949817" y="3573467"/>
            <a:ext cx="6990064" cy="2819395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网卡 </a:t>
            </a:r>
            <a:r>
              <a:rPr kumimoji="1" lang="en-US" altLang="zh-CN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FPGA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硬件</a:t>
            </a:r>
          </a:p>
        </p:txBody>
      </p:sp>
      <p:sp>
        <p:nvSpPr>
          <p:cNvPr id="12" name="文本框 18">
            <a:extLst>
              <a:ext uri="{FF2B5EF4-FFF2-40B4-BE49-F238E27FC236}">
                <a16:creationId xmlns:a16="http://schemas.microsoft.com/office/drawing/2014/main" id="{66928C19-5A9E-4AE1-81A3-D9A65D5033F1}"/>
              </a:ext>
            </a:extLst>
          </p:cNvPr>
          <p:cNvSpPr txBox="1"/>
          <p:nvPr/>
        </p:nvSpPr>
        <p:spPr>
          <a:xfrm>
            <a:off x="2072481" y="4088598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应用层</a:t>
            </a:r>
          </a:p>
        </p:txBody>
      </p:sp>
      <p:sp>
        <p:nvSpPr>
          <p:cNvPr id="13" name="文本框 19">
            <a:extLst>
              <a:ext uri="{FF2B5EF4-FFF2-40B4-BE49-F238E27FC236}">
                <a16:creationId xmlns:a16="http://schemas.microsoft.com/office/drawing/2014/main" id="{F5CFE76A-6780-4275-BFB0-C93A5582EE8D}"/>
              </a:ext>
            </a:extLst>
          </p:cNvPr>
          <p:cNvSpPr txBox="1"/>
          <p:nvPr/>
        </p:nvSpPr>
        <p:spPr>
          <a:xfrm>
            <a:off x="2080003" y="4870180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服务层</a:t>
            </a: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8A594A63-FDCD-49F3-8DCB-0A55610003CF}"/>
              </a:ext>
            </a:extLst>
          </p:cNvPr>
          <p:cNvSpPr txBox="1"/>
          <p:nvPr/>
        </p:nvSpPr>
        <p:spPr>
          <a:xfrm>
            <a:off x="2089321" y="5651762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框架层</a:t>
            </a:r>
          </a:p>
        </p:txBody>
      </p:sp>
      <p:sp>
        <p:nvSpPr>
          <p:cNvPr id="15" name="矩形 21">
            <a:extLst>
              <a:ext uri="{FF2B5EF4-FFF2-40B4-BE49-F238E27FC236}">
                <a16:creationId xmlns:a16="http://schemas.microsoft.com/office/drawing/2014/main" id="{E4BBC594-220D-4043-93CB-9C68074B7690}"/>
              </a:ext>
            </a:extLst>
          </p:cNvPr>
          <p:cNvSpPr/>
          <p:nvPr/>
        </p:nvSpPr>
        <p:spPr bwMode="auto">
          <a:xfrm>
            <a:off x="949817" y="1212852"/>
            <a:ext cx="6990064" cy="2149465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主机 </a:t>
            </a:r>
            <a:r>
              <a:rPr kumimoji="1" lang="en-US" altLang="zh-CN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CPU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软件</a:t>
            </a:r>
          </a:p>
        </p:txBody>
      </p:sp>
      <p:sp>
        <p:nvSpPr>
          <p:cNvPr id="16" name="矩形 22">
            <a:extLst>
              <a:ext uri="{FF2B5EF4-FFF2-40B4-BE49-F238E27FC236}">
                <a16:creationId xmlns:a16="http://schemas.microsoft.com/office/drawing/2014/main" id="{8B811099-616B-466C-8F39-5C552E9FEC09}"/>
              </a:ext>
            </a:extLst>
          </p:cNvPr>
          <p:cNvSpPr/>
          <p:nvPr/>
        </p:nvSpPr>
        <p:spPr bwMode="auto">
          <a:xfrm>
            <a:off x="3372665" y="1973262"/>
            <a:ext cx="2052616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键值操作库</a:t>
            </a:r>
          </a:p>
        </p:txBody>
      </p:sp>
      <p:sp>
        <p:nvSpPr>
          <p:cNvPr id="17" name="矩形 23">
            <a:extLst>
              <a:ext uri="{FF2B5EF4-FFF2-40B4-BE49-F238E27FC236}">
                <a16:creationId xmlns:a16="http://schemas.microsoft.com/office/drawing/2014/main" id="{8D760254-3CB5-4126-A131-4E9D77EB59E0}"/>
              </a:ext>
            </a:extLst>
          </p:cNvPr>
          <p:cNvSpPr/>
          <p:nvPr/>
        </p:nvSpPr>
        <p:spPr bwMode="auto">
          <a:xfrm>
            <a:off x="5582465" y="1973262"/>
            <a:ext cx="2052616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套接字通信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FC1CA916-AF57-45AD-AEFD-A3D06434503E}"/>
              </a:ext>
            </a:extLst>
          </p:cNvPr>
          <p:cNvSpPr/>
          <p:nvPr/>
        </p:nvSpPr>
        <p:spPr bwMode="auto">
          <a:xfrm>
            <a:off x="3378477" y="1326357"/>
            <a:ext cx="4256604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客户应用程序</a:t>
            </a: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78256040-7AC7-46C7-9B1D-A699C4F1E8AB}"/>
              </a:ext>
            </a:extLst>
          </p:cNvPr>
          <p:cNvSpPr txBox="1"/>
          <p:nvPr/>
        </p:nvSpPr>
        <p:spPr>
          <a:xfrm>
            <a:off x="1764705" y="1958539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高层抽象</a:t>
            </a:r>
          </a:p>
        </p:txBody>
      </p:sp>
      <p:sp>
        <p:nvSpPr>
          <p:cNvPr id="20" name="文本框 27">
            <a:extLst>
              <a:ext uri="{FF2B5EF4-FFF2-40B4-BE49-F238E27FC236}">
                <a16:creationId xmlns:a16="http://schemas.microsoft.com/office/drawing/2014/main" id="{EC448730-28A1-44D0-95FC-3F1AB0725898}"/>
              </a:ext>
            </a:extLst>
          </p:cNvPr>
          <p:cNvSpPr txBox="1"/>
          <p:nvPr/>
        </p:nvSpPr>
        <p:spPr>
          <a:xfrm>
            <a:off x="1895731" y="2618911"/>
            <a:ext cx="14529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虚拟 </a:t>
            </a:r>
            <a:r>
              <a:rPr kumimoji="1" lang="en-US" altLang="zh-C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I/O</a:t>
            </a:r>
            <a:endParaRPr kumimoji="1" lang="zh-CN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155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2019-04-18T12:07:26Z</dcterms:created>
  <dcterms:modified xsi:type="dcterms:W3CDTF">2019-04-18T12:07:35Z</dcterms:modified>
</cp:coreProperties>
</file>