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FBA0-A444-4BDD-8100-9E58B4DF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9024F-76C8-4EDF-8A0C-7CCE7AB0F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C22A-5292-4335-B8BD-A250585F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E29D-BE1A-41BC-9FB5-B092135C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838F-2624-495D-8F1B-B8CA573F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6B6-4930-4B14-88B7-5162A65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50F8-DF67-47CD-9FBA-9BDFBC75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0D1F-E6B4-42BB-A8F0-8EB4D696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C7D2-AC43-4A71-B5A0-E1CB0E74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BD5F-509B-403D-8E30-0EF7A58A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3ACBC-8E5B-4405-88DE-662EE10AD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EBDC-5A0D-447C-95AB-EF5FDC8B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CF20-CAB7-423E-9DDB-4E0C3155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B0BA-1310-49E6-954B-93C241E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45FE-0156-42BB-AC0C-0BDF616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43D5-D389-49C2-BF05-AF4D26E2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5912-4295-482A-BCB5-A717BDC7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D353-6B4C-4C3F-B6FA-46B51278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2950-C0D3-4A89-BF04-49299C69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C672-023B-4484-BADE-FAAC1190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6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F724-B33B-4CE3-8CEB-D3FA994D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93DF-08F8-48A6-A4C1-B5B2CE4B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3E54-70DA-4E81-9843-8851BCA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3C93-EE5A-4302-A46C-EE35404E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292B-5CA7-4C12-8E23-EF894A65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0384-3072-4391-887B-584137A9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FD16-593E-4205-B15F-042E0370E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A068C-4C91-4649-9CA6-E5D4A546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C42AB-E67E-49CE-9482-349059D7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323B6-4D62-4D3F-916B-A0FF0077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C2F6-562A-4FC9-A122-476F0F61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7A8-71A5-495D-B5D5-8625F05D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A36D-F5C4-4715-848B-DE818CF0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77187-F504-4BC4-9022-7627BA9D6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1B374-261D-4524-AA42-F4A01F04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223B6-7D8D-4C81-8E24-EE8381B24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2F1F6-9A7D-4F62-9FA1-9E66A715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1719B-3822-4F99-A4A3-E5CB22BA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2143-1E20-446E-84E2-D79F4FE7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E19-2E2C-4B7E-A457-509951D5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1E3E1-47A0-446A-8515-47C3C613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2A5B8-B660-4F8A-93A9-67105B2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62AF6-C9BA-4C20-96B0-C76B9760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615DB-498F-4F1A-A396-55E5783F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F896B-886D-4F5D-BFED-7F575CEF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1C1E5-2B89-430D-B675-30B29BB2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CD89-A832-468C-8E6A-DD7FF982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C5AA-5A1B-4906-BC00-2D1BCD89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14C30-C24C-4AD0-A32F-35E085DB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D838-E814-45FE-8632-4DFB121F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1E0DF-D2CC-417F-A931-ED5AE30B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9553-A979-4FBE-AD7D-C7B3AE82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F896-3658-4439-9D13-73B44F4A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7CCF0-557C-4C21-B8BB-DC6D1DEDB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57C01-D445-45D8-B400-A8BF47913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99C6-719D-4F12-AAD3-5E8C4746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83D5-9D0C-45EB-B8B5-F900DDB9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4D20-3B7E-4DBE-BCE6-637B7AA8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16440-2DD7-4121-A8C7-E31B0BEC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65EB-2602-4B9F-9607-64B22577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09BE-B3EE-4C36-8055-DF988246D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BD75-2695-4E38-B650-E30EEEE56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BB79-2BAB-4F99-8051-F9A3ADF28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46C6-7573-4E18-9800-A3202FE3B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52E2F-53A2-41FF-B4FF-315F6FEC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EE17-13F1-4291-9F22-2B4F9A43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253DE-D05B-4395-B657-4B5C792E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C43361-493C-437E-B1AE-CA7468DF4821}"/>
              </a:ext>
            </a:extLst>
          </p:cNvPr>
          <p:cNvSpPr/>
          <p:nvPr/>
        </p:nvSpPr>
        <p:spPr bwMode="auto">
          <a:xfrm>
            <a:off x="186240" y="2089016"/>
            <a:ext cx="4648200" cy="44763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A3D0B1-C81D-4A69-AEF0-E1209E87D744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AD5096-35C0-43BF-894F-1E510F6C8A5E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517AE9-4284-400D-8EDB-786C8C643D79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51317D-9692-4200-B7DF-03ABA9D41982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5E1A53D5-E6CB-4F5D-901B-0FD1C655706F}"/>
              </a:ext>
            </a:extLst>
          </p:cNvPr>
          <p:cNvGrpSpPr/>
          <p:nvPr/>
        </p:nvGrpSpPr>
        <p:grpSpPr>
          <a:xfrm>
            <a:off x="2151041" y="4656703"/>
            <a:ext cx="2554053" cy="1809208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3360DFDD-820F-45B2-9E81-CC3D4EAC573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DE170E65-34CE-4B25-8C91-66662CEACA8B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A2618965-B9BB-4A56-92C3-12196B8D8E23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3CC1C7B1-AA4C-4BB0-8B24-56716E0B1BA5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B9504467-A116-44A7-AF6C-582522C0D149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F950F13C-8F71-4570-9BA5-22D2A960B892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16" name="矩形 27">
            <a:extLst>
              <a:ext uri="{FF2B5EF4-FFF2-40B4-BE49-F238E27FC236}">
                <a16:creationId xmlns:a16="http://schemas.microsoft.com/office/drawing/2014/main" id="{64F4E320-632D-41D8-9BA9-C5BEE5E486D1}"/>
              </a:ext>
            </a:extLst>
          </p:cNvPr>
          <p:cNvSpPr/>
          <p:nvPr/>
        </p:nvSpPr>
        <p:spPr bwMode="auto">
          <a:xfrm>
            <a:off x="5607244" y="3971923"/>
            <a:ext cx="3380677" cy="19939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D81E8CC6-B7E3-4EA1-BB86-33ECC64D12F4}"/>
              </a:ext>
            </a:extLst>
          </p:cNvPr>
          <p:cNvSpPr txBox="1"/>
          <p:nvPr/>
        </p:nvSpPr>
        <p:spPr>
          <a:xfrm>
            <a:off x="6491843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18" name="圆柱体 35">
            <a:extLst>
              <a:ext uri="{FF2B5EF4-FFF2-40B4-BE49-F238E27FC236}">
                <a16:creationId xmlns:a16="http://schemas.microsoft.com/office/drawing/2014/main" id="{B8BDA322-4A28-455E-809F-7865B1D5DE02}"/>
              </a:ext>
            </a:extLst>
          </p:cNvPr>
          <p:cNvSpPr/>
          <p:nvPr/>
        </p:nvSpPr>
        <p:spPr bwMode="auto">
          <a:xfrm>
            <a:off x="6453460" y="5227241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6">
            <a:extLst>
              <a:ext uri="{FF2B5EF4-FFF2-40B4-BE49-F238E27FC236}">
                <a16:creationId xmlns:a16="http://schemas.microsoft.com/office/drawing/2014/main" id="{67DBF825-D452-456B-9719-7257DD1C6620}"/>
              </a:ext>
            </a:extLst>
          </p:cNvPr>
          <p:cNvCxnSpPr>
            <a:cxnSpLocks/>
            <a:stCxn id="54" idx="2"/>
            <a:endCxn id="18" idx="1"/>
          </p:cNvCxnSpPr>
          <p:nvPr/>
        </p:nvCxnSpPr>
        <p:spPr>
          <a:xfrm>
            <a:off x="7203172" y="4859583"/>
            <a:ext cx="12288" cy="367658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37">
            <a:extLst>
              <a:ext uri="{FF2B5EF4-FFF2-40B4-BE49-F238E27FC236}">
                <a16:creationId xmlns:a16="http://schemas.microsoft.com/office/drawing/2014/main" id="{EB47226A-062A-4163-9329-D744920018FB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288" cy="34787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8">
            <a:extLst>
              <a:ext uri="{FF2B5EF4-FFF2-40B4-BE49-F238E27FC236}">
                <a16:creationId xmlns:a16="http://schemas.microsoft.com/office/drawing/2014/main" id="{6B47B66E-9FA8-4316-AB39-F9CEA2F4CD5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39">
            <a:extLst>
              <a:ext uri="{FF2B5EF4-FFF2-40B4-BE49-F238E27FC236}">
                <a16:creationId xmlns:a16="http://schemas.microsoft.com/office/drawing/2014/main" id="{68287EC6-F744-4971-BFFC-73962F11A6E4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40">
            <a:extLst>
              <a:ext uri="{FF2B5EF4-FFF2-40B4-BE49-F238E27FC236}">
                <a16:creationId xmlns:a16="http://schemas.microsoft.com/office/drawing/2014/main" id="{7084726F-43DA-4F89-BFCE-16BD591FFC0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05094" y="5398485"/>
            <a:ext cx="506972" cy="1205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1">
            <a:extLst>
              <a:ext uri="{FF2B5EF4-FFF2-40B4-BE49-F238E27FC236}">
                <a16:creationId xmlns:a16="http://schemas.microsoft.com/office/drawing/2014/main" id="{4F970610-FEBB-4806-90D3-45FF2DAA7E66}"/>
              </a:ext>
            </a:extLst>
          </p:cNvPr>
          <p:cNvSpPr txBox="1"/>
          <p:nvPr/>
        </p:nvSpPr>
        <p:spPr>
          <a:xfrm>
            <a:off x="4917877" y="6124173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5" name="组合 42">
            <a:extLst>
              <a:ext uri="{FF2B5EF4-FFF2-40B4-BE49-F238E27FC236}">
                <a16:creationId xmlns:a16="http://schemas.microsoft.com/office/drawing/2014/main" id="{66189BAD-ACED-46D5-ABCD-4C0F5F88BC92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  <a:solidFill>
            <a:srgbClr val="C00000"/>
          </a:solidFill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1EB45CA7-131B-49D8-986D-E716DE034E3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92FD057B-DB9C-4224-B7B2-1837432CDF1C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02452A21-61D9-4B6F-9AB5-9181F47FCE99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组合 46">
            <a:extLst>
              <a:ext uri="{FF2B5EF4-FFF2-40B4-BE49-F238E27FC236}">
                <a16:creationId xmlns:a16="http://schemas.microsoft.com/office/drawing/2014/main" id="{445E9F98-0A10-470D-97B4-3418CCEBF2D7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  <a:solidFill>
            <a:srgbClr val="C00000"/>
          </a:solidFill>
        </p:grpSpPr>
        <p:sp>
          <p:nvSpPr>
            <p:cNvPr id="30" name="Rectangle 707">
              <a:extLst>
                <a:ext uri="{FF2B5EF4-FFF2-40B4-BE49-F238E27FC236}">
                  <a16:creationId xmlns:a16="http://schemas.microsoft.com/office/drawing/2014/main" id="{BA13282D-48CB-458C-847D-F1565FA67A03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8">
              <a:extLst>
                <a:ext uri="{FF2B5EF4-FFF2-40B4-BE49-F238E27FC236}">
                  <a16:creationId xmlns:a16="http://schemas.microsoft.com/office/drawing/2014/main" id="{698F7117-C21C-41A2-B19D-07D5CECE5126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2" name="Rectangle 709">
              <a:extLst>
                <a:ext uri="{FF2B5EF4-FFF2-40B4-BE49-F238E27FC236}">
                  <a16:creationId xmlns:a16="http://schemas.microsoft.com/office/drawing/2014/main" id="{85235039-ED17-4756-8D84-7AF4CD94B016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合 50">
            <a:extLst>
              <a:ext uri="{FF2B5EF4-FFF2-40B4-BE49-F238E27FC236}">
                <a16:creationId xmlns:a16="http://schemas.microsoft.com/office/drawing/2014/main" id="{6C8485B8-B511-4D30-AB1F-683A72D6C28E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  <a:solidFill>
            <a:srgbClr val="C00000"/>
          </a:solidFill>
        </p:grpSpPr>
        <p:sp>
          <p:nvSpPr>
            <p:cNvPr id="34" name="Rectangle 707">
              <a:extLst>
                <a:ext uri="{FF2B5EF4-FFF2-40B4-BE49-F238E27FC236}">
                  <a16:creationId xmlns:a16="http://schemas.microsoft.com/office/drawing/2014/main" id="{D789BA32-FBC7-43EC-ACA2-2F0287862D8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Rectangle 708">
              <a:extLst>
                <a:ext uri="{FF2B5EF4-FFF2-40B4-BE49-F238E27FC236}">
                  <a16:creationId xmlns:a16="http://schemas.microsoft.com/office/drawing/2014/main" id="{EC28EE5B-9F95-4982-A931-8CFCD1E84D4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709">
              <a:extLst>
                <a:ext uri="{FF2B5EF4-FFF2-40B4-BE49-F238E27FC236}">
                  <a16:creationId xmlns:a16="http://schemas.microsoft.com/office/drawing/2014/main" id="{4C78EA12-C040-4B29-BF15-45E5B57301B4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矩形 57">
            <a:extLst>
              <a:ext uri="{FF2B5EF4-FFF2-40B4-BE49-F238E27FC236}">
                <a16:creationId xmlns:a16="http://schemas.microsoft.com/office/drawing/2014/main" id="{235D53AF-5254-4C6D-BFCD-1A6709BF8C44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8" name="矩形 60">
            <a:extLst>
              <a:ext uri="{FF2B5EF4-FFF2-40B4-BE49-F238E27FC236}">
                <a16:creationId xmlns:a16="http://schemas.microsoft.com/office/drawing/2014/main" id="{18E8E47C-77E7-4AE8-8B27-BA3273E8B190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9" name="矩形 61">
            <a:extLst>
              <a:ext uri="{FF2B5EF4-FFF2-40B4-BE49-F238E27FC236}">
                <a16:creationId xmlns:a16="http://schemas.microsoft.com/office/drawing/2014/main" id="{6BE5385C-730E-445F-86EF-6809C1AFEC75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40" name="直线连接符 62">
            <a:extLst>
              <a:ext uri="{FF2B5EF4-FFF2-40B4-BE49-F238E27FC236}">
                <a16:creationId xmlns:a16="http://schemas.microsoft.com/office/drawing/2014/main" id="{011A6CE0-3093-456E-9323-0A5C16007365}"/>
              </a:ext>
            </a:extLst>
          </p:cNvPr>
          <p:cNvCxnSpPr>
            <a:cxnSpLocks/>
            <a:stCxn id="31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65">
            <a:extLst>
              <a:ext uri="{FF2B5EF4-FFF2-40B4-BE49-F238E27FC236}">
                <a16:creationId xmlns:a16="http://schemas.microsoft.com/office/drawing/2014/main" id="{737FEB53-C6B1-4242-9B42-7339D8513244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8">
            <a:extLst>
              <a:ext uri="{FF2B5EF4-FFF2-40B4-BE49-F238E27FC236}">
                <a16:creationId xmlns:a16="http://schemas.microsoft.com/office/drawing/2014/main" id="{7AD1136C-08E3-428F-800F-F1404F053A65}"/>
              </a:ext>
            </a:extLst>
          </p:cNvPr>
          <p:cNvCxnSpPr>
            <a:cxnSpLocks/>
            <a:stCxn id="69" idx="4"/>
            <a:endCxn id="12" idx="1"/>
          </p:cNvCxnSpPr>
          <p:nvPr/>
        </p:nvCxnSpPr>
        <p:spPr>
          <a:xfrm>
            <a:off x="1852491" y="5398485"/>
            <a:ext cx="298550" cy="1205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72">
            <a:extLst>
              <a:ext uri="{FF2B5EF4-FFF2-40B4-BE49-F238E27FC236}">
                <a16:creationId xmlns:a16="http://schemas.microsoft.com/office/drawing/2014/main" id="{0F78FEEB-8D7E-471B-B84B-6FBCF61CB4D2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44" name="Rectangle 707">
              <a:extLst>
                <a:ext uri="{FF2B5EF4-FFF2-40B4-BE49-F238E27FC236}">
                  <a16:creationId xmlns:a16="http://schemas.microsoft.com/office/drawing/2014/main" id="{6BF7F786-FF31-4BFA-97A6-DCF6812E1049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708">
              <a:extLst>
                <a:ext uri="{FF2B5EF4-FFF2-40B4-BE49-F238E27FC236}">
                  <a16:creationId xmlns:a16="http://schemas.microsoft.com/office/drawing/2014/main" id="{F505F2B8-8599-4042-9A0F-8CC2B9240DF5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709">
              <a:extLst>
                <a:ext uri="{FF2B5EF4-FFF2-40B4-BE49-F238E27FC236}">
                  <a16:creationId xmlns:a16="http://schemas.microsoft.com/office/drawing/2014/main" id="{50384338-5AEF-4068-B9BA-D5AA31CF49E1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矩形 76">
            <a:extLst>
              <a:ext uri="{FF2B5EF4-FFF2-40B4-BE49-F238E27FC236}">
                <a16:creationId xmlns:a16="http://schemas.microsoft.com/office/drawing/2014/main" id="{955CF774-F4D0-42F7-BA74-C990B486A9EA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8" name="矩形 79">
            <a:extLst>
              <a:ext uri="{FF2B5EF4-FFF2-40B4-BE49-F238E27FC236}">
                <a16:creationId xmlns:a16="http://schemas.microsoft.com/office/drawing/2014/main" id="{C470690B-FAAD-4407-A660-E66B3117F94A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9" name="直线连接符 82">
            <a:extLst>
              <a:ext uri="{FF2B5EF4-FFF2-40B4-BE49-F238E27FC236}">
                <a16:creationId xmlns:a16="http://schemas.microsoft.com/office/drawing/2014/main" id="{E2DE7F6D-F116-47A7-A4B9-C2B310A2807D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87">
            <a:extLst>
              <a:ext uri="{FF2B5EF4-FFF2-40B4-BE49-F238E27FC236}">
                <a16:creationId xmlns:a16="http://schemas.microsoft.com/office/drawing/2014/main" id="{C5B8DC31-588D-45AF-BCC9-5BA5169A17A9}"/>
              </a:ext>
            </a:extLst>
          </p:cNvPr>
          <p:cNvGrpSpPr/>
          <p:nvPr/>
        </p:nvGrpSpPr>
        <p:grpSpPr>
          <a:xfrm>
            <a:off x="5699747" y="4087403"/>
            <a:ext cx="2124939" cy="1079584"/>
            <a:chOff x="5474805" y="4787345"/>
            <a:chExt cx="1007424" cy="382629"/>
          </a:xfrm>
        </p:grpSpPr>
        <p:sp>
          <p:nvSpPr>
            <p:cNvPr id="51" name="Rectangle 707">
              <a:extLst>
                <a:ext uri="{FF2B5EF4-FFF2-40B4-BE49-F238E27FC236}">
                  <a16:creationId xmlns:a16="http://schemas.microsoft.com/office/drawing/2014/main" id="{E671E129-88CC-494F-AC9A-D073BD335B48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2" name="Rectangle 708">
              <a:extLst>
                <a:ext uri="{FF2B5EF4-FFF2-40B4-BE49-F238E27FC236}">
                  <a16:creationId xmlns:a16="http://schemas.microsoft.com/office/drawing/2014/main" id="{09C50A24-4401-42EC-A176-0085F1C218E4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9">
              <a:extLst>
                <a:ext uri="{FF2B5EF4-FFF2-40B4-BE49-F238E27FC236}">
                  <a16:creationId xmlns:a16="http://schemas.microsoft.com/office/drawing/2014/main" id="{7A95BD87-CB37-4A26-A41D-41A6A8BA5066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矩形 91">
            <a:extLst>
              <a:ext uri="{FF2B5EF4-FFF2-40B4-BE49-F238E27FC236}">
                <a16:creationId xmlns:a16="http://schemas.microsoft.com/office/drawing/2014/main" id="{6CADEB1B-0B8F-400D-907B-5261518031BA}"/>
              </a:ext>
            </a:extLst>
          </p:cNvPr>
          <p:cNvSpPr/>
          <p:nvPr/>
        </p:nvSpPr>
        <p:spPr bwMode="auto">
          <a:xfrm>
            <a:off x="6734792" y="4154183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数据结构处理数据面</a:t>
            </a:r>
          </a:p>
        </p:txBody>
      </p:sp>
      <p:sp>
        <p:nvSpPr>
          <p:cNvPr id="55" name="矩形 92">
            <a:extLst>
              <a:ext uri="{FF2B5EF4-FFF2-40B4-BE49-F238E27FC236}">
                <a16:creationId xmlns:a16="http://schemas.microsoft.com/office/drawing/2014/main" id="{A96E706F-AB29-4AF1-8C02-9E8EC90895B0}"/>
              </a:ext>
            </a:extLst>
          </p:cNvPr>
          <p:cNvSpPr/>
          <p:nvPr/>
        </p:nvSpPr>
        <p:spPr bwMode="auto">
          <a:xfrm>
            <a:off x="7950632" y="4162439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数据结构处理控制面</a:t>
            </a:r>
          </a:p>
        </p:txBody>
      </p:sp>
      <p:cxnSp>
        <p:nvCxnSpPr>
          <p:cNvPr id="56" name="直线连接符 95">
            <a:extLst>
              <a:ext uri="{FF2B5EF4-FFF2-40B4-BE49-F238E27FC236}">
                <a16:creationId xmlns:a16="http://schemas.microsoft.com/office/drawing/2014/main" id="{C48CBB23-3757-4CD6-95E3-E4C2B26DED7A}"/>
              </a:ext>
            </a:extLst>
          </p:cNvPr>
          <p:cNvCxnSpPr>
            <a:cxnSpLocks/>
          </p:cNvCxnSpPr>
          <p:nvPr/>
        </p:nvCxnSpPr>
        <p:spPr>
          <a:xfrm flipV="1">
            <a:off x="7685248" y="4509158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97">
            <a:extLst>
              <a:ext uri="{FF2B5EF4-FFF2-40B4-BE49-F238E27FC236}">
                <a16:creationId xmlns:a16="http://schemas.microsoft.com/office/drawing/2014/main" id="{551D37F6-A6AF-4A0A-8E1D-5A70281D3F36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8" name="矩形 98">
            <a:extLst>
              <a:ext uri="{FF2B5EF4-FFF2-40B4-BE49-F238E27FC236}">
                <a16:creationId xmlns:a16="http://schemas.microsoft.com/office/drawing/2014/main" id="{B9B003F1-2ECB-4EBC-AFE0-1438ACA9F50B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59" name="直线连接符 99">
            <a:extLst>
              <a:ext uri="{FF2B5EF4-FFF2-40B4-BE49-F238E27FC236}">
                <a16:creationId xmlns:a16="http://schemas.microsoft.com/office/drawing/2014/main" id="{16BB9310-9AD2-4B65-953A-4803712CA389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627975ED-844A-48A6-8521-58265684D571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103">
            <a:extLst>
              <a:ext uri="{FF2B5EF4-FFF2-40B4-BE49-F238E27FC236}">
                <a16:creationId xmlns:a16="http://schemas.microsoft.com/office/drawing/2014/main" id="{B2BF9D05-5227-43EA-B4D0-49921F4212F8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2" name="矩形 104">
            <a:extLst>
              <a:ext uri="{FF2B5EF4-FFF2-40B4-BE49-F238E27FC236}">
                <a16:creationId xmlns:a16="http://schemas.microsoft.com/office/drawing/2014/main" id="{216609F2-0C61-4C59-801E-7F3A4B475F5F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3" name="直线连接符 105">
            <a:extLst>
              <a:ext uri="{FF2B5EF4-FFF2-40B4-BE49-F238E27FC236}">
                <a16:creationId xmlns:a16="http://schemas.microsoft.com/office/drawing/2014/main" id="{875036E8-DFE1-40FD-8E2E-2F20E4061B09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106">
            <a:extLst>
              <a:ext uri="{FF2B5EF4-FFF2-40B4-BE49-F238E27FC236}">
                <a16:creationId xmlns:a16="http://schemas.microsoft.com/office/drawing/2014/main" id="{A614EB7F-7A0C-4D15-B5D4-5278090100BE}"/>
              </a:ext>
            </a:extLst>
          </p:cNvPr>
          <p:cNvCxnSpPr/>
          <p:nvPr/>
        </p:nvCxnSpPr>
        <p:spPr>
          <a:xfrm flipH="1">
            <a:off x="2485759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107">
            <a:extLst>
              <a:ext uri="{FF2B5EF4-FFF2-40B4-BE49-F238E27FC236}">
                <a16:creationId xmlns:a16="http://schemas.microsoft.com/office/drawing/2014/main" id="{38AEFB8B-B4D2-4D60-B0D0-09C742EEEAC0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6" name="矩形 108">
            <a:extLst>
              <a:ext uri="{FF2B5EF4-FFF2-40B4-BE49-F238E27FC236}">
                <a16:creationId xmlns:a16="http://schemas.microsoft.com/office/drawing/2014/main" id="{978B26DC-613E-4D12-A06D-1634DB6C21C5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7" name="直线连接符 109">
            <a:extLst>
              <a:ext uri="{FF2B5EF4-FFF2-40B4-BE49-F238E27FC236}">
                <a16:creationId xmlns:a16="http://schemas.microsoft.com/office/drawing/2014/main" id="{67FB01EF-CB88-44DA-81AA-0C44F1874F75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110">
            <a:extLst>
              <a:ext uri="{FF2B5EF4-FFF2-40B4-BE49-F238E27FC236}">
                <a16:creationId xmlns:a16="http://schemas.microsoft.com/office/drawing/2014/main" id="{20FD3E1C-C2FF-4C8F-BB75-B01F3E268F54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柱体 111">
            <a:extLst>
              <a:ext uri="{FF2B5EF4-FFF2-40B4-BE49-F238E27FC236}">
                <a16:creationId xmlns:a16="http://schemas.microsoft.com/office/drawing/2014/main" id="{7E71C4E3-8612-421B-B2D1-77D880138ACC}"/>
              </a:ext>
            </a:extLst>
          </p:cNvPr>
          <p:cNvSpPr/>
          <p:nvPr/>
        </p:nvSpPr>
        <p:spPr bwMode="auto">
          <a:xfrm>
            <a:off x="328492" y="5105523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A8732DC-1CC6-4895-B4FE-F686EFFCCF97}"/>
              </a:ext>
            </a:extLst>
          </p:cNvPr>
          <p:cNvSpPr/>
          <p:nvPr/>
        </p:nvSpPr>
        <p:spPr bwMode="auto">
          <a:xfrm>
            <a:off x="3202380" y="5792553"/>
            <a:ext cx="1320285" cy="275843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传输协议</a:t>
            </a:r>
          </a:p>
        </p:txBody>
      </p:sp>
    </p:spTree>
    <p:extLst>
      <p:ext uri="{BB962C8B-B14F-4D97-AF65-F5344CB8AC3E}">
        <p14:creationId xmlns:p14="http://schemas.microsoft.com/office/powerpoint/2010/main" val="1786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2019-04-18T12:02:19Z</dcterms:created>
  <dcterms:modified xsi:type="dcterms:W3CDTF">2019-04-18T12:03:09Z</dcterms:modified>
</cp:coreProperties>
</file>