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C818-34BC-44EE-92F2-48B2C6048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C08BA-F651-43C9-AA5D-15C416913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5015-8665-410C-A9B2-B0ED633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4E12-A2E5-4BC9-93EE-2E05779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1E0D-3E0C-4E07-B67D-3A8A44D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6B6-AF52-495F-817E-C5501BD8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62323-761E-4E57-8BDB-CC77E2EE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2F62-F3AC-4198-B31C-D37EEA3A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1812-FAA4-4B8A-8FE5-A5FAD81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4BCB-CB8A-41DB-A987-E6610E5A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B9916-ACF8-4638-ACE9-1B72CDBA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83EF-9282-49EE-BBF8-98008CA6E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CC8D-0E90-4CDA-8A2F-70CCDC24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8587-CEAF-46EC-9204-8299927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9E96-D56C-4D22-AED9-0BB6FD5B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669D-AE85-4C88-8B8D-6ABE5887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ACC0-CD78-482A-8E7B-DF30DE0B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344F-E919-4617-9E97-3A2A149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2A5D-E7BA-40D9-BFEE-A0147DBD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8B3E-3F2E-46DD-BCC6-5711562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C41C-ED1C-49CB-B578-4520FEEF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99BA-9054-490D-8F41-5E20003B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2C9D-88F2-44A6-AB68-7AFD695E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2CC7-F606-4E57-9D92-E18DFDCD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129D-9503-43BB-AA56-9A49456D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44C9-FE24-4778-A949-A7EECD2B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24A9-2A7D-41FC-9F0F-8A51DF79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8401-83D4-48E6-8EF1-A3B20E3B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374B-802C-4FA4-8F1C-9D698C4C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442E-6D33-4D00-930A-C2E66C34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68EFD-3521-42D9-805E-1E3B506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E87A-3025-4021-8AAC-F661ACA1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D404-17F6-4971-9B10-3F73E7B3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C3BF-430E-4DED-8DB1-7DD94ADB9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4A23-EAA7-4495-B72E-8697C0E85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90E80-E2D9-408F-82E3-5B783679D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464F7-9430-459D-BE49-511D3732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31002-7722-429A-9109-F57C491B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51C12-6E6A-4785-8C6F-B0E715EC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BC93-2A57-4325-AECC-AA98E08F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92F0F-ECD3-460E-B4E4-6A7E6F2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77CB4-EA98-43CF-94C1-BC30415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31B82-7BF4-463C-ABE5-068DE21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1F49B-EEF2-4499-97DD-10C3B92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21E94-8028-43FD-9BE1-E71632C2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A384-BBC3-4DA7-B18B-DAEF17FE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93C5-6F1D-4646-A67B-2D44E249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0C5D-C13F-4C23-9D27-796F7CAA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8309E-3D53-4733-A1B2-D5FF5746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CDCC-1C15-434D-992E-3594D129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C720-AD6A-4FBB-8A95-08992421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3D8F-E4B1-478D-A6FF-F0D20FF3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55D4-9D1A-4E3A-9831-CB1D87D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85A7-CB22-43A7-A539-FAE92557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16AFD-8693-4A18-8A53-5FE3AE25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DC2D-D44A-410D-9812-633BF073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8B9B-51F9-4FFC-9ACA-3A8143C1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C516-963D-4104-87DD-CF931D97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00DE5-24FF-4CA9-BF15-7B1806DD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25AF8-3A2B-44A1-9B8D-7164351C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BF1E-AD37-4DE7-BA8A-0A52B94C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9220-A347-451C-908D-9C0AF87DA63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C594-84DF-4D0C-B007-2FA805B28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80002-7A15-4D34-A66E-7617199B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2199-0D11-439C-BD53-E7E85370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C523-F603-4E4A-84FB-58F01165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D46A-4EC7-424E-9717-3645187AC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483B34AC-DEC5-4456-867D-37DEC7BABA18}"/>
              </a:ext>
            </a:extLst>
          </p:cNvPr>
          <p:cNvSpPr/>
          <p:nvPr/>
        </p:nvSpPr>
        <p:spPr bwMode="auto">
          <a:xfrm>
            <a:off x="3367881" y="2666143"/>
            <a:ext cx="426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通信库</a:t>
            </a:r>
          </a:p>
        </p:txBody>
      </p:sp>
      <p:sp>
        <p:nvSpPr>
          <p:cNvPr id="5" name="矩形 21">
            <a:extLst>
              <a:ext uri="{FF2B5EF4-FFF2-40B4-BE49-F238E27FC236}">
                <a16:creationId xmlns:a16="http://schemas.microsoft.com/office/drawing/2014/main" id="{70649A22-10E5-45BC-86D5-9442B35FAA78}"/>
              </a:ext>
            </a:extLst>
          </p:cNvPr>
          <p:cNvSpPr/>
          <p:nvPr/>
        </p:nvSpPr>
        <p:spPr bwMode="auto">
          <a:xfrm>
            <a:off x="949817" y="1212852"/>
            <a:ext cx="6990064" cy="214946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主机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CPU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软件</a:t>
            </a:r>
          </a:p>
        </p:txBody>
      </p:sp>
      <p:sp>
        <p:nvSpPr>
          <p:cNvPr id="6" name="矩形 22">
            <a:extLst>
              <a:ext uri="{FF2B5EF4-FFF2-40B4-BE49-F238E27FC236}">
                <a16:creationId xmlns:a16="http://schemas.microsoft.com/office/drawing/2014/main" id="{6797E468-0432-47D0-9A36-B5D703387F67}"/>
              </a:ext>
            </a:extLst>
          </p:cNvPr>
          <p:cNvSpPr/>
          <p:nvPr/>
        </p:nvSpPr>
        <p:spPr bwMode="auto">
          <a:xfrm>
            <a:off x="33726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键值操作库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0B1ED904-0453-45BE-A202-4735C1567FF7}"/>
              </a:ext>
            </a:extLst>
          </p:cNvPr>
          <p:cNvSpPr/>
          <p:nvPr/>
        </p:nvSpPr>
        <p:spPr bwMode="auto">
          <a:xfrm>
            <a:off x="55824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套接字通信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B84DD08-41B9-4B11-AFDD-30F415B2395B}"/>
              </a:ext>
            </a:extLst>
          </p:cNvPr>
          <p:cNvSpPr/>
          <p:nvPr/>
        </p:nvSpPr>
        <p:spPr bwMode="auto">
          <a:xfrm>
            <a:off x="3378477" y="1326357"/>
            <a:ext cx="4256604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客户应用程序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E8414D21-53A3-41F6-997C-CD809E432554}"/>
              </a:ext>
            </a:extLst>
          </p:cNvPr>
          <p:cNvSpPr txBox="1"/>
          <p:nvPr/>
        </p:nvSpPr>
        <p:spPr>
          <a:xfrm>
            <a:off x="1764705" y="1958539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高层抽象</a:t>
            </a: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99D6BC0E-8493-4429-A895-424B4DDCBD26}"/>
              </a:ext>
            </a:extLst>
          </p:cNvPr>
          <p:cNvSpPr txBox="1"/>
          <p:nvPr/>
        </p:nvSpPr>
        <p:spPr>
          <a:xfrm>
            <a:off x="1895731" y="2618911"/>
            <a:ext cx="14529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虚拟 </a:t>
            </a:r>
            <a:r>
              <a:rPr kumimoji="1" lang="en-US" altLang="zh-C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I/O</a:t>
            </a:r>
            <a:endParaRPr kumimoji="1" lang="zh-CN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C80FDB79-8E87-4914-AD19-AA38775F400C}"/>
              </a:ext>
            </a:extLst>
          </p:cNvPr>
          <p:cNvSpPr/>
          <p:nvPr/>
        </p:nvSpPr>
        <p:spPr bwMode="auto">
          <a:xfrm>
            <a:off x="3386931" y="5670552"/>
            <a:ext cx="40767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高级语言编程框架</a:t>
            </a:r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AEF903F9-21DB-438F-A8A5-F284564CF090}"/>
              </a:ext>
            </a:extLst>
          </p:cNvPr>
          <p:cNvSpPr/>
          <p:nvPr/>
        </p:nvSpPr>
        <p:spPr bwMode="auto">
          <a:xfrm>
            <a:off x="5582465" y="4914841"/>
            <a:ext cx="1876219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</a:t>
            </a: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4DE03E6C-B773-4FB0-B9A0-2F40F0C6F4DC}"/>
              </a:ext>
            </a:extLst>
          </p:cNvPr>
          <p:cNvSpPr/>
          <p:nvPr/>
        </p:nvSpPr>
        <p:spPr bwMode="auto">
          <a:xfrm>
            <a:off x="3381983" y="4914841"/>
            <a:ext cx="2043298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有状态处理</a:t>
            </a:r>
          </a:p>
        </p:txBody>
      </p:sp>
      <p:sp>
        <p:nvSpPr>
          <p:cNvPr id="14" name="矩形 31">
            <a:extLst>
              <a:ext uri="{FF2B5EF4-FFF2-40B4-BE49-F238E27FC236}">
                <a16:creationId xmlns:a16="http://schemas.microsoft.com/office/drawing/2014/main" id="{F75E6054-9F16-48BA-A4B9-69F11FC6C9B0}"/>
              </a:ext>
            </a:extLst>
          </p:cNvPr>
          <p:cNvSpPr/>
          <p:nvPr/>
        </p:nvSpPr>
        <p:spPr bwMode="auto">
          <a:xfrm>
            <a:off x="6125184" y="3881383"/>
            <a:ext cx="1333500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可扩放 </a:t>
            </a: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RDMA</a:t>
            </a:r>
            <a:endParaRPr kumimoji="1" lang="zh-CN" alt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矩形 32">
            <a:extLst>
              <a:ext uri="{FF2B5EF4-FFF2-40B4-BE49-F238E27FC236}">
                <a16:creationId xmlns:a16="http://schemas.microsoft.com/office/drawing/2014/main" id="{5AAF60EE-579D-4964-A5AF-CDB105387A86}"/>
              </a:ext>
            </a:extLst>
          </p:cNvPr>
          <p:cNvSpPr/>
          <p:nvPr/>
        </p:nvSpPr>
        <p:spPr bwMode="auto">
          <a:xfrm>
            <a:off x="4627921" y="3881377"/>
            <a:ext cx="1333500" cy="8350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内存键值存储</a:t>
            </a:r>
          </a:p>
        </p:txBody>
      </p:sp>
      <p:sp>
        <p:nvSpPr>
          <p:cNvPr id="16" name="矩形 33">
            <a:extLst>
              <a:ext uri="{FF2B5EF4-FFF2-40B4-BE49-F238E27FC236}">
                <a16:creationId xmlns:a16="http://schemas.microsoft.com/office/drawing/2014/main" id="{53443199-37B5-4B45-9FD5-BAE32ADCB0BD}"/>
              </a:ext>
            </a:extLst>
          </p:cNvPr>
          <p:cNvSpPr/>
          <p:nvPr/>
        </p:nvSpPr>
        <p:spPr bwMode="auto">
          <a:xfrm>
            <a:off x="3372665" y="3881383"/>
            <a:ext cx="1090797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网络</a:t>
            </a:r>
            <a:b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功能</a:t>
            </a:r>
          </a:p>
        </p:txBody>
      </p:sp>
      <p:sp>
        <p:nvSpPr>
          <p:cNvPr id="17" name="矩形 34">
            <a:extLst>
              <a:ext uri="{FF2B5EF4-FFF2-40B4-BE49-F238E27FC236}">
                <a16:creationId xmlns:a16="http://schemas.microsoft.com/office/drawing/2014/main" id="{0DFCBC2D-43DE-40D6-A017-E48A219E603C}"/>
              </a:ext>
            </a:extLst>
          </p:cNvPr>
          <p:cNvSpPr/>
          <p:nvPr/>
        </p:nvSpPr>
        <p:spPr bwMode="auto">
          <a:xfrm>
            <a:off x="949817" y="3573467"/>
            <a:ext cx="6990064" cy="281939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网卡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FPGA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硬件</a:t>
            </a:r>
          </a:p>
        </p:txBody>
      </p:sp>
      <p:sp>
        <p:nvSpPr>
          <p:cNvPr id="18" name="文本框 35">
            <a:extLst>
              <a:ext uri="{FF2B5EF4-FFF2-40B4-BE49-F238E27FC236}">
                <a16:creationId xmlns:a16="http://schemas.microsoft.com/office/drawing/2014/main" id="{806EBE76-8D25-4112-9DFE-8B82A5B3092A}"/>
              </a:ext>
            </a:extLst>
          </p:cNvPr>
          <p:cNvSpPr txBox="1"/>
          <p:nvPr/>
        </p:nvSpPr>
        <p:spPr>
          <a:xfrm>
            <a:off x="2072481" y="4088598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应用层</a:t>
            </a:r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34711542-4AB9-41D4-A9CC-5D69BB00361D}"/>
              </a:ext>
            </a:extLst>
          </p:cNvPr>
          <p:cNvSpPr txBox="1"/>
          <p:nvPr/>
        </p:nvSpPr>
        <p:spPr>
          <a:xfrm>
            <a:off x="2080003" y="4870180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服务层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F9D213EE-8C03-4B49-8C36-4ABB77275213}"/>
              </a:ext>
            </a:extLst>
          </p:cNvPr>
          <p:cNvSpPr txBox="1"/>
          <p:nvPr/>
        </p:nvSpPr>
        <p:spPr>
          <a:xfrm>
            <a:off x="2089321" y="5651762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框架层</a:t>
            </a:r>
          </a:p>
        </p:txBody>
      </p:sp>
    </p:spTree>
    <p:extLst>
      <p:ext uri="{BB962C8B-B14F-4D97-AF65-F5344CB8AC3E}">
        <p14:creationId xmlns:p14="http://schemas.microsoft.com/office/powerpoint/2010/main" val="308444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2019-04-18T12:15:05Z</dcterms:created>
  <dcterms:modified xsi:type="dcterms:W3CDTF">2019-04-18T12:15:15Z</dcterms:modified>
</cp:coreProperties>
</file>