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A445-5257-45EA-9174-59501A139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47D2-1287-4CA7-AEAA-886902C67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EABC-525C-41D8-915F-F447922E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C9ECA-7E7A-49D7-ACC1-D72DDC8F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BF45-BD8C-4DCB-84A0-DC68132E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4DF6-C71E-4317-9707-257AF5BD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438B7-E021-4DE7-ADE0-60724BFE6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936C-D048-4ED5-A7FB-66DDD98A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6C9E-1283-416B-90B6-8DE38D57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DE16-EDB1-4ED2-9818-429E3D4F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45DDE-6869-4ACF-AF56-F20406BED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F72C3-B0B5-4BDE-8C44-DF6A4C940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BDA1-2ECB-408A-A651-CB90D4DF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77A4-2C1C-477A-85D7-B90A5547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2CC1-C508-4BB2-A58C-1EECE652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74AB-4464-40AF-8194-FB4BCB44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598D-E562-4D62-AE52-B168A7BF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5692-9966-4774-83A9-9D8C98A1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77EC-C5A9-4F72-9BD3-7ED08354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2C21-2AAD-421B-9651-BF681BDD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5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89EA-A957-416C-860C-56A4B79D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CD4A-8E98-4FEC-903C-6110BCDA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86D0-958F-45AE-945D-6A938763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CEA1-6254-4579-B1C0-50D4FBC2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C31F-1A77-444A-B8C0-54A61C3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BF5B-5614-4D63-9AA3-B95354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DC8B-9D94-480B-9D7B-D3436DED4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DBBE1-B490-4A3E-B36B-925A326B9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F69B8-E512-46C3-97C1-9F99CC99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C2A8-70D4-4232-9B9C-13F529C9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CED6C-4633-49AF-80AC-4F665CA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99C-1FCD-4EAF-9E38-36776025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99C5D-317C-479D-B608-626ECF99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4FD61-3E64-439C-989E-BCF8A7815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16697-8B1A-4C54-B279-C04E556E6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59E93-031E-4F05-8A6C-4355A639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C1FAA-9359-48DF-B77B-D913A1F9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5EDF3-429E-436C-9CBA-AF923A84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3CD4E-7EFB-48F4-8053-A36E0006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CBCE-0C3A-4D00-8399-EE177A2D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4D49A-7371-4161-B3C6-DAF907BB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EFDDA-FF9D-4123-8AC3-87F5BB55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20C5A-C1B3-4AB8-998E-8DCDC76F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B1E79-CEB9-44CE-97D7-8099BB90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B0098-EB6B-4445-914C-8BF64DE3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BAC8-E61C-4482-B15F-3CCD4324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CC23-AAA2-4A23-8EEE-77FBC536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3C90-DC9F-42E0-AA35-35C2E41A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D1A6-CBD4-4AFE-8A86-EE7F7EEC7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87431-4699-4154-A12D-C830E947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84736-B905-4C8A-AC6A-D6069666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7B29F-0898-4485-B1D3-C593223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C9-8CE9-4E2A-BA68-292FB9E1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90026-0876-4020-BF98-34DF67C07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7B3E-EF14-484A-B81B-160DECF24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76F6-A784-4AC5-B088-2C3D3C63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B1A80-6F27-43E0-9667-D86B22E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432B-6B88-47FD-B3AD-6B4BB70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D5630-B7EC-4D0F-BA63-3DA3A82D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E27F4-9FF1-4DBD-B2C7-56FFD923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A4463-2C43-473D-86C4-73F1FA40E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717B-02DD-4170-ABB8-76789F0C59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E9F6-2335-4E50-BF32-6F231E6AD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3F66-CB60-41BD-9E00-595CFBEE7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93BD-6F2C-492B-AB44-B44918D4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11D8-7638-4057-B6D8-8423F2F48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390EC-D8B5-48D4-8DA6-7BE4753F1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E5036-A9A6-422F-8A69-71B1DD357798}"/>
              </a:ext>
            </a:extLst>
          </p:cNvPr>
          <p:cNvSpPr/>
          <p:nvPr/>
        </p:nvSpPr>
        <p:spPr bwMode="auto">
          <a:xfrm>
            <a:off x="186240" y="2089016"/>
            <a:ext cx="4648200" cy="44763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36E80A-5D6F-403C-BA49-625FFC99888A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0B56-679E-4619-B2C2-604769F1512D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81CB03-E628-453B-8BEF-43956E7F2402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E96B9D-D927-4F68-94B6-2A1567E0E8DE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7CB3E122-A51E-4D40-8318-8AEF57C2B3CC}"/>
              </a:ext>
            </a:extLst>
          </p:cNvPr>
          <p:cNvGrpSpPr/>
          <p:nvPr/>
        </p:nvGrpSpPr>
        <p:grpSpPr>
          <a:xfrm>
            <a:off x="2151041" y="4656703"/>
            <a:ext cx="2554053" cy="1809208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3A0AEFCD-F241-44AE-94F2-23D6E23C4C21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24BBB6C2-6D41-49A0-AFAD-24C669372A2C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C032442A-298C-42F0-A988-B2B3A10C3D5F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796DF2C1-FA53-418E-9629-F35E70C81F3E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DCF21F32-13FD-43B7-95F4-1BDD9316D0E4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8A3264DF-93F7-4434-B443-9F3753F1022B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16" name="矩形 27">
            <a:extLst>
              <a:ext uri="{FF2B5EF4-FFF2-40B4-BE49-F238E27FC236}">
                <a16:creationId xmlns:a16="http://schemas.microsoft.com/office/drawing/2014/main" id="{D3FC8519-AA11-461B-B973-8714701FBBBF}"/>
              </a:ext>
            </a:extLst>
          </p:cNvPr>
          <p:cNvSpPr/>
          <p:nvPr/>
        </p:nvSpPr>
        <p:spPr bwMode="auto">
          <a:xfrm>
            <a:off x="5607244" y="3971923"/>
            <a:ext cx="3380677" cy="19939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EB344524-66EF-4EAF-8226-91AF81B84099}"/>
              </a:ext>
            </a:extLst>
          </p:cNvPr>
          <p:cNvSpPr txBox="1"/>
          <p:nvPr/>
        </p:nvSpPr>
        <p:spPr>
          <a:xfrm>
            <a:off x="6491843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18" name="圆柱体 35">
            <a:extLst>
              <a:ext uri="{FF2B5EF4-FFF2-40B4-BE49-F238E27FC236}">
                <a16:creationId xmlns:a16="http://schemas.microsoft.com/office/drawing/2014/main" id="{80193253-4349-4EFC-8D13-3B2A4B69E20A}"/>
              </a:ext>
            </a:extLst>
          </p:cNvPr>
          <p:cNvSpPr/>
          <p:nvPr/>
        </p:nvSpPr>
        <p:spPr bwMode="auto">
          <a:xfrm>
            <a:off x="6453460" y="5227241"/>
            <a:ext cx="1523999" cy="585924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直线连接符 36">
            <a:extLst>
              <a:ext uri="{FF2B5EF4-FFF2-40B4-BE49-F238E27FC236}">
                <a16:creationId xmlns:a16="http://schemas.microsoft.com/office/drawing/2014/main" id="{BCCA0149-6941-4B82-B76E-A19AB5759CFE}"/>
              </a:ext>
            </a:extLst>
          </p:cNvPr>
          <p:cNvCxnSpPr>
            <a:cxnSpLocks/>
            <a:stCxn id="54" idx="2"/>
            <a:endCxn id="18" idx="1"/>
          </p:cNvCxnSpPr>
          <p:nvPr/>
        </p:nvCxnSpPr>
        <p:spPr>
          <a:xfrm>
            <a:off x="7203172" y="4859583"/>
            <a:ext cx="12288" cy="367658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37">
            <a:extLst>
              <a:ext uri="{FF2B5EF4-FFF2-40B4-BE49-F238E27FC236}">
                <a16:creationId xmlns:a16="http://schemas.microsoft.com/office/drawing/2014/main" id="{A06E3816-FA81-44DE-802E-83301FFAC6A7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288" cy="34787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38">
            <a:extLst>
              <a:ext uri="{FF2B5EF4-FFF2-40B4-BE49-F238E27FC236}">
                <a16:creationId xmlns:a16="http://schemas.microsoft.com/office/drawing/2014/main" id="{1E66A7ED-B47B-4E60-AE35-74132F4C08D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39">
            <a:extLst>
              <a:ext uri="{FF2B5EF4-FFF2-40B4-BE49-F238E27FC236}">
                <a16:creationId xmlns:a16="http://schemas.microsoft.com/office/drawing/2014/main" id="{5B1A3CB7-3545-49D8-A3EC-0ED78E7E9289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40">
            <a:extLst>
              <a:ext uri="{FF2B5EF4-FFF2-40B4-BE49-F238E27FC236}">
                <a16:creationId xmlns:a16="http://schemas.microsoft.com/office/drawing/2014/main" id="{6D8F552A-4C57-4BF3-85B1-2F4640C42F1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705094" y="5398485"/>
            <a:ext cx="506972" cy="1205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1">
            <a:extLst>
              <a:ext uri="{FF2B5EF4-FFF2-40B4-BE49-F238E27FC236}">
                <a16:creationId xmlns:a16="http://schemas.microsoft.com/office/drawing/2014/main" id="{93CC8029-A70A-495E-8EDC-FBC80E2762F3}"/>
              </a:ext>
            </a:extLst>
          </p:cNvPr>
          <p:cNvSpPr txBox="1"/>
          <p:nvPr/>
        </p:nvSpPr>
        <p:spPr>
          <a:xfrm>
            <a:off x="4917877" y="6124173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5" name="组合 42">
            <a:extLst>
              <a:ext uri="{FF2B5EF4-FFF2-40B4-BE49-F238E27FC236}">
                <a16:creationId xmlns:a16="http://schemas.microsoft.com/office/drawing/2014/main" id="{CB270B0D-D5E1-4E89-9506-F311488DD745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E7AE25EA-9261-4821-B99C-029D323CDF2C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899EC38A-1F16-4B0B-B0CF-7325B6CDDA10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94C12B84-0995-473F-BFAB-28DFB4E8D61A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组合 46">
            <a:extLst>
              <a:ext uri="{FF2B5EF4-FFF2-40B4-BE49-F238E27FC236}">
                <a16:creationId xmlns:a16="http://schemas.microsoft.com/office/drawing/2014/main" id="{8D244425-8150-49C6-AB37-1F9B3DD00D3E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30" name="Rectangle 707">
              <a:extLst>
                <a:ext uri="{FF2B5EF4-FFF2-40B4-BE49-F238E27FC236}">
                  <a16:creationId xmlns:a16="http://schemas.microsoft.com/office/drawing/2014/main" id="{50610663-AB08-4C47-872A-57F129E0158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8">
              <a:extLst>
                <a:ext uri="{FF2B5EF4-FFF2-40B4-BE49-F238E27FC236}">
                  <a16:creationId xmlns:a16="http://schemas.microsoft.com/office/drawing/2014/main" id="{3CFC7577-C199-4E3F-BD76-8A0191A9A6B7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2" name="Rectangle 709">
              <a:extLst>
                <a:ext uri="{FF2B5EF4-FFF2-40B4-BE49-F238E27FC236}">
                  <a16:creationId xmlns:a16="http://schemas.microsoft.com/office/drawing/2014/main" id="{B04B073C-4BB2-4750-B67C-FC7B5EA54AF4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3" name="组合 50">
            <a:extLst>
              <a:ext uri="{FF2B5EF4-FFF2-40B4-BE49-F238E27FC236}">
                <a16:creationId xmlns:a16="http://schemas.microsoft.com/office/drawing/2014/main" id="{2219A10B-89DC-47B6-AE2B-42F930C0A921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34" name="Rectangle 707">
              <a:extLst>
                <a:ext uri="{FF2B5EF4-FFF2-40B4-BE49-F238E27FC236}">
                  <a16:creationId xmlns:a16="http://schemas.microsoft.com/office/drawing/2014/main" id="{98D0739F-915F-4065-B9B8-B74DAAC35970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5" name="Rectangle 708">
              <a:extLst>
                <a:ext uri="{FF2B5EF4-FFF2-40B4-BE49-F238E27FC236}">
                  <a16:creationId xmlns:a16="http://schemas.microsoft.com/office/drawing/2014/main" id="{9BB1C117-3F56-41F5-A029-BA78CDB6A25A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709">
              <a:extLst>
                <a:ext uri="{FF2B5EF4-FFF2-40B4-BE49-F238E27FC236}">
                  <a16:creationId xmlns:a16="http://schemas.microsoft.com/office/drawing/2014/main" id="{AEC5E130-F7A1-4CB5-B33F-C7377219D066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7" name="矩形 57">
            <a:extLst>
              <a:ext uri="{FF2B5EF4-FFF2-40B4-BE49-F238E27FC236}">
                <a16:creationId xmlns:a16="http://schemas.microsoft.com/office/drawing/2014/main" id="{FBFB67B9-BA0F-46E7-8A84-9E91566246F9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8" name="矩形 60">
            <a:extLst>
              <a:ext uri="{FF2B5EF4-FFF2-40B4-BE49-F238E27FC236}">
                <a16:creationId xmlns:a16="http://schemas.microsoft.com/office/drawing/2014/main" id="{72EE3F76-8622-4581-AE96-785BD16C0226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9" name="矩形 61">
            <a:extLst>
              <a:ext uri="{FF2B5EF4-FFF2-40B4-BE49-F238E27FC236}">
                <a16:creationId xmlns:a16="http://schemas.microsoft.com/office/drawing/2014/main" id="{9F027924-AAE1-4256-BF91-4A16542B9F5B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40" name="直线连接符 62">
            <a:extLst>
              <a:ext uri="{FF2B5EF4-FFF2-40B4-BE49-F238E27FC236}">
                <a16:creationId xmlns:a16="http://schemas.microsoft.com/office/drawing/2014/main" id="{4E492057-2598-45AA-895E-7E64BED98EA3}"/>
              </a:ext>
            </a:extLst>
          </p:cNvPr>
          <p:cNvCxnSpPr>
            <a:cxnSpLocks/>
            <a:stCxn id="31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65">
            <a:extLst>
              <a:ext uri="{FF2B5EF4-FFF2-40B4-BE49-F238E27FC236}">
                <a16:creationId xmlns:a16="http://schemas.microsoft.com/office/drawing/2014/main" id="{C91E899D-2372-4997-AD43-B66580E29EA2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68">
            <a:extLst>
              <a:ext uri="{FF2B5EF4-FFF2-40B4-BE49-F238E27FC236}">
                <a16:creationId xmlns:a16="http://schemas.microsoft.com/office/drawing/2014/main" id="{A9214A12-F25A-4E07-BEB7-DA2AA80ED07C}"/>
              </a:ext>
            </a:extLst>
          </p:cNvPr>
          <p:cNvCxnSpPr>
            <a:cxnSpLocks/>
            <a:stCxn id="69" idx="4"/>
            <a:endCxn id="12" idx="1"/>
          </p:cNvCxnSpPr>
          <p:nvPr/>
        </p:nvCxnSpPr>
        <p:spPr>
          <a:xfrm>
            <a:off x="1852491" y="5398485"/>
            <a:ext cx="298550" cy="1205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72">
            <a:extLst>
              <a:ext uri="{FF2B5EF4-FFF2-40B4-BE49-F238E27FC236}">
                <a16:creationId xmlns:a16="http://schemas.microsoft.com/office/drawing/2014/main" id="{E8BB31D8-5B16-4A7B-B5B3-016018A1E2D4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44" name="Rectangle 707">
              <a:extLst>
                <a:ext uri="{FF2B5EF4-FFF2-40B4-BE49-F238E27FC236}">
                  <a16:creationId xmlns:a16="http://schemas.microsoft.com/office/drawing/2014/main" id="{5B4EB98B-F202-4FA4-B7B1-640486D191A4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708">
              <a:extLst>
                <a:ext uri="{FF2B5EF4-FFF2-40B4-BE49-F238E27FC236}">
                  <a16:creationId xmlns:a16="http://schemas.microsoft.com/office/drawing/2014/main" id="{C5876AE1-1506-4526-AD96-966C27577769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709">
              <a:extLst>
                <a:ext uri="{FF2B5EF4-FFF2-40B4-BE49-F238E27FC236}">
                  <a16:creationId xmlns:a16="http://schemas.microsoft.com/office/drawing/2014/main" id="{4CFDD6FC-C0E6-4EE5-8AF2-59C9F22FE4DD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7" name="矩形 76">
            <a:extLst>
              <a:ext uri="{FF2B5EF4-FFF2-40B4-BE49-F238E27FC236}">
                <a16:creationId xmlns:a16="http://schemas.microsoft.com/office/drawing/2014/main" id="{F1EA78C2-A183-4B0E-8955-8467D3C8FB0E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8" name="矩形 79">
            <a:extLst>
              <a:ext uri="{FF2B5EF4-FFF2-40B4-BE49-F238E27FC236}">
                <a16:creationId xmlns:a16="http://schemas.microsoft.com/office/drawing/2014/main" id="{9698BE3C-395F-4F9A-AA33-1637688FECD8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9" name="直线连接符 82">
            <a:extLst>
              <a:ext uri="{FF2B5EF4-FFF2-40B4-BE49-F238E27FC236}">
                <a16:creationId xmlns:a16="http://schemas.microsoft.com/office/drawing/2014/main" id="{605A0593-CA00-48B3-BBB5-E70102AB1847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87">
            <a:extLst>
              <a:ext uri="{FF2B5EF4-FFF2-40B4-BE49-F238E27FC236}">
                <a16:creationId xmlns:a16="http://schemas.microsoft.com/office/drawing/2014/main" id="{69AA3618-3B82-4237-9370-B91347C9AA06}"/>
              </a:ext>
            </a:extLst>
          </p:cNvPr>
          <p:cNvGrpSpPr/>
          <p:nvPr/>
        </p:nvGrpSpPr>
        <p:grpSpPr>
          <a:xfrm>
            <a:off x="5699747" y="4087403"/>
            <a:ext cx="2124939" cy="1079584"/>
            <a:chOff x="5474805" y="4787345"/>
            <a:chExt cx="1007424" cy="382629"/>
          </a:xfrm>
        </p:grpSpPr>
        <p:sp>
          <p:nvSpPr>
            <p:cNvPr id="51" name="Rectangle 707">
              <a:extLst>
                <a:ext uri="{FF2B5EF4-FFF2-40B4-BE49-F238E27FC236}">
                  <a16:creationId xmlns:a16="http://schemas.microsoft.com/office/drawing/2014/main" id="{D8D8834A-91B6-4B47-96F6-4EE4D633C871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2" name="Rectangle 708">
              <a:extLst>
                <a:ext uri="{FF2B5EF4-FFF2-40B4-BE49-F238E27FC236}">
                  <a16:creationId xmlns:a16="http://schemas.microsoft.com/office/drawing/2014/main" id="{4AB35E7C-215B-42CE-8EC6-84BE42974334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9">
              <a:extLst>
                <a:ext uri="{FF2B5EF4-FFF2-40B4-BE49-F238E27FC236}">
                  <a16:creationId xmlns:a16="http://schemas.microsoft.com/office/drawing/2014/main" id="{7987B487-F8B0-49C6-AEAC-E4938AFA946D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4" name="矩形 91">
            <a:extLst>
              <a:ext uri="{FF2B5EF4-FFF2-40B4-BE49-F238E27FC236}">
                <a16:creationId xmlns:a16="http://schemas.microsoft.com/office/drawing/2014/main" id="{560F7E16-0B93-43B8-808E-C49FC52C5119}"/>
              </a:ext>
            </a:extLst>
          </p:cNvPr>
          <p:cNvSpPr/>
          <p:nvPr/>
        </p:nvSpPr>
        <p:spPr bwMode="auto">
          <a:xfrm>
            <a:off x="6734792" y="4154183"/>
            <a:ext cx="936759" cy="70540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数据结构处理数据面</a:t>
            </a:r>
          </a:p>
        </p:txBody>
      </p:sp>
      <p:sp>
        <p:nvSpPr>
          <p:cNvPr id="55" name="矩形 92">
            <a:extLst>
              <a:ext uri="{FF2B5EF4-FFF2-40B4-BE49-F238E27FC236}">
                <a16:creationId xmlns:a16="http://schemas.microsoft.com/office/drawing/2014/main" id="{0F3D34B4-AEED-4016-BE3B-596505C35BFE}"/>
              </a:ext>
            </a:extLst>
          </p:cNvPr>
          <p:cNvSpPr/>
          <p:nvPr/>
        </p:nvSpPr>
        <p:spPr bwMode="auto">
          <a:xfrm>
            <a:off x="7950632" y="4162439"/>
            <a:ext cx="936759" cy="70540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数据结构处理控制面</a:t>
            </a:r>
          </a:p>
        </p:txBody>
      </p:sp>
      <p:cxnSp>
        <p:nvCxnSpPr>
          <p:cNvPr id="56" name="直线连接符 95">
            <a:extLst>
              <a:ext uri="{FF2B5EF4-FFF2-40B4-BE49-F238E27FC236}">
                <a16:creationId xmlns:a16="http://schemas.microsoft.com/office/drawing/2014/main" id="{24C90599-F8E4-455F-AC55-F24DE8F75501}"/>
              </a:ext>
            </a:extLst>
          </p:cNvPr>
          <p:cNvCxnSpPr>
            <a:cxnSpLocks/>
          </p:cNvCxnSpPr>
          <p:nvPr/>
        </p:nvCxnSpPr>
        <p:spPr>
          <a:xfrm flipV="1">
            <a:off x="7685248" y="4509158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97">
            <a:extLst>
              <a:ext uri="{FF2B5EF4-FFF2-40B4-BE49-F238E27FC236}">
                <a16:creationId xmlns:a16="http://schemas.microsoft.com/office/drawing/2014/main" id="{4CEFC128-7A54-4CC8-A43B-1C1A6511DB81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8" name="矩形 98">
            <a:extLst>
              <a:ext uri="{FF2B5EF4-FFF2-40B4-BE49-F238E27FC236}">
                <a16:creationId xmlns:a16="http://schemas.microsoft.com/office/drawing/2014/main" id="{54058631-D5E4-4262-8AA1-42F6763097AB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59" name="直线连接符 99">
            <a:extLst>
              <a:ext uri="{FF2B5EF4-FFF2-40B4-BE49-F238E27FC236}">
                <a16:creationId xmlns:a16="http://schemas.microsoft.com/office/drawing/2014/main" id="{3183792E-6F5D-40F6-9D9B-1FFD9ECFC68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DCB405F5-0658-4DFD-BF80-B6DDD331CDF4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103">
            <a:extLst>
              <a:ext uri="{FF2B5EF4-FFF2-40B4-BE49-F238E27FC236}">
                <a16:creationId xmlns:a16="http://schemas.microsoft.com/office/drawing/2014/main" id="{E5658D25-A58A-4876-AAC0-96FCEE824C76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2" name="矩形 104">
            <a:extLst>
              <a:ext uri="{FF2B5EF4-FFF2-40B4-BE49-F238E27FC236}">
                <a16:creationId xmlns:a16="http://schemas.microsoft.com/office/drawing/2014/main" id="{F137FC77-9E77-4EE8-9995-6994A086D42D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3" name="直线连接符 105">
            <a:extLst>
              <a:ext uri="{FF2B5EF4-FFF2-40B4-BE49-F238E27FC236}">
                <a16:creationId xmlns:a16="http://schemas.microsoft.com/office/drawing/2014/main" id="{65761B1F-9631-41EE-B27D-BA0CCFE37258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106">
            <a:extLst>
              <a:ext uri="{FF2B5EF4-FFF2-40B4-BE49-F238E27FC236}">
                <a16:creationId xmlns:a16="http://schemas.microsoft.com/office/drawing/2014/main" id="{730E1347-0AED-4F1B-8066-ECA100040270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107">
            <a:extLst>
              <a:ext uri="{FF2B5EF4-FFF2-40B4-BE49-F238E27FC236}">
                <a16:creationId xmlns:a16="http://schemas.microsoft.com/office/drawing/2014/main" id="{C354DB59-945C-458C-8F14-6BF7ACC82C10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6" name="矩形 108">
            <a:extLst>
              <a:ext uri="{FF2B5EF4-FFF2-40B4-BE49-F238E27FC236}">
                <a16:creationId xmlns:a16="http://schemas.microsoft.com/office/drawing/2014/main" id="{54F56D4D-AD10-4FC8-860D-206A5DD02F5B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7" name="直线连接符 109">
            <a:extLst>
              <a:ext uri="{FF2B5EF4-FFF2-40B4-BE49-F238E27FC236}">
                <a16:creationId xmlns:a16="http://schemas.microsoft.com/office/drawing/2014/main" id="{5DAC3A37-659E-4C54-983E-E267F1FD95AA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110">
            <a:extLst>
              <a:ext uri="{FF2B5EF4-FFF2-40B4-BE49-F238E27FC236}">
                <a16:creationId xmlns:a16="http://schemas.microsoft.com/office/drawing/2014/main" id="{C42DCE15-BD66-4AC4-B3CE-13C780AEAD7A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柱体 111">
            <a:extLst>
              <a:ext uri="{FF2B5EF4-FFF2-40B4-BE49-F238E27FC236}">
                <a16:creationId xmlns:a16="http://schemas.microsoft.com/office/drawing/2014/main" id="{D6B96EBE-695B-4867-81FE-5F71E7F9A7BF}"/>
              </a:ext>
            </a:extLst>
          </p:cNvPr>
          <p:cNvSpPr/>
          <p:nvPr/>
        </p:nvSpPr>
        <p:spPr bwMode="auto">
          <a:xfrm>
            <a:off x="328492" y="5105523"/>
            <a:ext cx="1523999" cy="585924"/>
          </a:xfrm>
          <a:prstGeom prst="can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F77877-0F6B-4155-BDA0-A0B461B2034F}"/>
              </a:ext>
            </a:extLst>
          </p:cNvPr>
          <p:cNvSpPr/>
          <p:nvPr/>
        </p:nvSpPr>
        <p:spPr bwMode="auto">
          <a:xfrm>
            <a:off x="3202380" y="5792553"/>
            <a:ext cx="1320285" cy="275843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传输协议</a:t>
            </a:r>
          </a:p>
        </p:txBody>
      </p:sp>
    </p:spTree>
    <p:extLst>
      <p:ext uri="{BB962C8B-B14F-4D97-AF65-F5344CB8AC3E}">
        <p14:creationId xmlns:p14="http://schemas.microsoft.com/office/powerpoint/2010/main" val="263870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2019-04-18T12:12:15Z</dcterms:created>
  <dcterms:modified xsi:type="dcterms:W3CDTF">2019-04-18T12:12:36Z</dcterms:modified>
</cp:coreProperties>
</file>