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5BC1-485C-45D7-B08D-7D82A3ADE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73D9-3571-45ED-ABE7-9312A7825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C8D79-4BC2-4D26-9423-08BB3533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018-339F-4A5B-B719-45BC0FF13FF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903A7-1F5D-4E83-BAC2-3601D3D8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E1E0-0823-426A-BA8B-79712927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D9A4-36F1-431D-B93F-6924B0F1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1460-ADE4-42DD-AB69-DE76D557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39B38-C01D-4E73-BB88-248C61854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F234-7845-4E8E-808D-4F6F9085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018-339F-4A5B-B719-45BC0FF13FF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C9B1-0498-4DDE-87F7-F8F25162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CF931-DC53-4A09-92A9-6BAD8EB1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D9A4-36F1-431D-B93F-6924B0F1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27C12-4573-425A-954A-55278BB46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62288-3D9F-4B1C-98E1-BA3CF8342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EF4D-1938-499A-85FD-2525A520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018-339F-4A5B-B719-45BC0FF13FF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34AC-3921-4EC4-A469-77CB7C48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87B93-F0F3-43CB-B468-CCA91CFF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D9A4-36F1-431D-B93F-6924B0F1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4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6C93-B74D-4B5F-B57A-EEDBC49D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C15E-1CD8-4711-8EF6-18C021A5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59E08-6469-4FF9-926D-0F522877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018-339F-4A5B-B719-45BC0FF13FF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F364-B964-4E12-8ACE-3FF11344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4080A-17D3-4B49-A78C-B424576F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D9A4-36F1-431D-B93F-6924B0F1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4139-F1CB-4240-A0C0-F53D3C1A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5F094-87B6-48B5-A4FC-63860C094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6EBDE-FC38-4A64-80B7-47E86F6B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018-339F-4A5B-B719-45BC0FF13FF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7B3B5-C54F-4486-9C5D-565021C0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DCCA5-B1EF-4D17-8412-AED56EFA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D9A4-36F1-431D-B93F-6924B0F1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8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6DC7-791B-4E71-B635-0EF9B832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D716-387F-4FC4-9313-69A5246FD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F7E75-B61B-4CDB-A5BC-5F2909A16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EFA50-5489-471D-A520-34B3BDAC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018-339F-4A5B-B719-45BC0FF13FF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07D94-A127-491D-BEEF-0A0DE74D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7732-DFFB-4523-ACB0-EA5F382D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D9A4-36F1-431D-B93F-6924B0F1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FA1C-B46C-4E2E-9599-7C40D1C3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8A445-5F4D-4E3A-BABC-D82240E31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18447-9DB3-4BF3-8A7E-6D61100B8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8CDF1-81D2-41A5-87A0-C80B2037F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70BC2-9B73-433A-BE0A-416E40CB9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E5DDD-ECE2-4BD3-943C-4E78C29C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018-339F-4A5B-B719-45BC0FF13FF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E03FE-6C39-4133-BC2A-7AA9EBD9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671DF-3E1E-4135-B37A-0D7A54FC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D9A4-36F1-431D-B93F-6924B0F1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1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2CF-383A-4C57-BB64-76A0F8E8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3BF7C-13D5-4E3E-B7C5-7DC2FF26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018-339F-4A5B-B719-45BC0FF13FF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18A28-9A2D-406D-803B-5DD86F66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AB898-9B19-4CAC-84F5-C836EF6E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D9A4-36F1-431D-B93F-6924B0F1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9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7BE9D-C46A-4454-9C6E-CB6ACB68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018-339F-4A5B-B719-45BC0FF13FF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1DB65-6FA0-41A2-BC99-A7F28F9C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E4D38-7AEF-4904-9684-1141847C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D9A4-36F1-431D-B93F-6924B0F1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0253-DCAB-4BE5-8587-E4AAB92C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791E-B31A-46C9-8467-845BDA46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B5016-77D8-41CC-A899-91EE8C008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4FE0-0B98-4F47-A419-7B91B786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018-339F-4A5B-B719-45BC0FF13FF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6213-77C2-4F55-88B8-B9542053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DB3A8-9D2F-4FA8-9543-88459DD5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D9A4-36F1-431D-B93F-6924B0F1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A33F-8128-4807-BAB1-D64F86FD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B7070-7C12-4D5B-9EE4-93F5689D3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D2C49-C3DF-4C7A-AA2C-BAB2ECD70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FC68C-EB61-4B1B-8CCD-8CC7C07D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018-339F-4A5B-B719-45BC0FF13FF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AE60D-60A1-4E36-ABF7-8B152F41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95E8C-9174-4691-8E8F-43D41B95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D9A4-36F1-431D-B93F-6924B0F1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4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D9AFB-04F7-4817-8CB9-151B2E05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36606-20A9-4855-83B0-21170F6BA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390E9-8E21-44F4-BD24-AA99D6992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B018-339F-4A5B-B719-45BC0FF13FF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FB548-1932-4074-8197-D720D70C8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F088-9802-4423-8AF5-B1C3CAD28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D9A4-36F1-431D-B93F-6924B0F1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0A35-0254-4578-9EDF-99BA73946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CFBF0-2C6E-4B13-8B35-AF5BF1658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D1DCA7A3-30A8-419A-BE3E-4AC8CBD1EFFB}"/>
              </a:ext>
            </a:extLst>
          </p:cNvPr>
          <p:cNvSpPr/>
          <p:nvPr/>
        </p:nvSpPr>
        <p:spPr bwMode="auto">
          <a:xfrm>
            <a:off x="3367881" y="2666143"/>
            <a:ext cx="42672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FPGA</a:t>
            </a: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通信库</a:t>
            </a:r>
          </a:p>
        </p:txBody>
      </p:sp>
      <p:sp>
        <p:nvSpPr>
          <p:cNvPr id="5" name="矩形 21">
            <a:extLst>
              <a:ext uri="{FF2B5EF4-FFF2-40B4-BE49-F238E27FC236}">
                <a16:creationId xmlns:a16="http://schemas.microsoft.com/office/drawing/2014/main" id="{B1A9B98D-A282-48E7-94BC-1947F7511356}"/>
              </a:ext>
            </a:extLst>
          </p:cNvPr>
          <p:cNvSpPr/>
          <p:nvPr/>
        </p:nvSpPr>
        <p:spPr bwMode="auto">
          <a:xfrm>
            <a:off x="949817" y="1212852"/>
            <a:ext cx="6990064" cy="2149465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主机 </a:t>
            </a:r>
            <a:r>
              <a:rPr kumimoji="1" lang="en-US" altLang="zh-CN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CPU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软件</a:t>
            </a:r>
          </a:p>
        </p:txBody>
      </p:sp>
      <p:sp>
        <p:nvSpPr>
          <p:cNvPr id="6" name="矩形 22">
            <a:extLst>
              <a:ext uri="{FF2B5EF4-FFF2-40B4-BE49-F238E27FC236}">
                <a16:creationId xmlns:a16="http://schemas.microsoft.com/office/drawing/2014/main" id="{9AFFB88F-669B-422F-8FFE-8E4B7B481FB9}"/>
              </a:ext>
            </a:extLst>
          </p:cNvPr>
          <p:cNvSpPr/>
          <p:nvPr/>
        </p:nvSpPr>
        <p:spPr bwMode="auto">
          <a:xfrm>
            <a:off x="3372665" y="1973262"/>
            <a:ext cx="2052616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键值操作库</a:t>
            </a: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1617C0C6-0B0A-472C-8036-63D7703745D9}"/>
              </a:ext>
            </a:extLst>
          </p:cNvPr>
          <p:cNvSpPr/>
          <p:nvPr/>
        </p:nvSpPr>
        <p:spPr bwMode="auto">
          <a:xfrm>
            <a:off x="5582465" y="1973262"/>
            <a:ext cx="2052616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套接字通信</a:t>
            </a:r>
          </a:p>
        </p:txBody>
      </p:sp>
      <p:sp>
        <p:nvSpPr>
          <p:cNvPr id="8" name="矩形 24">
            <a:extLst>
              <a:ext uri="{FF2B5EF4-FFF2-40B4-BE49-F238E27FC236}">
                <a16:creationId xmlns:a16="http://schemas.microsoft.com/office/drawing/2014/main" id="{0455EC86-CDFC-43ED-9013-8AD9CD80CEC6}"/>
              </a:ext>
            </a:extLst>
          </p:cNvPr>
          <p:cNvSpPr/>
          <p:nvPr/>
        </p:nvSpPr>
        <p:spPr bwMode="auto">
          <a:xfrm>
            <a:off x="3378477" y="1326357"/>
            <a:ext cx="4256604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客户应用程序</a:t>
            </a:r>
          </a:p>
        </p:txBody>
      </p:sp>
      <p:sp>
        <p:nvSpPr>
          <p:cNvPr id="9" name="文本框 25">
            <a:extLst>
              <a:ext uri="{FF2B5EF4-FFF2-40B4-BE49-F238E27FC236}">
                <a16:creationId xmlns:a16="http://schemas.microsoft.com/office/drawing/2014/main" id="{DC926BD2-DC84-4C8B-B975-723438F7F40A}"/>
              </a:ext>
            </a:extLst>
          </p:cNvPr>
          <p:cNvSpPr txBox="1"/>
          <p:nvPr/>
        </p:nvSpPr>
        <p:spPr>
          <a:xfrm>
            <a:off x="1764705" y="1958539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高层抽象</a:t>
            </a:r>
          </a:p>
        </p:txBody>
      </p:sp>
      <p:sp>
        <p:nvSpPr>
          <p:cNvPr id="10" name="文本框 26">
            <a:extLst>
              <a:ext uri="{FF2B5EF4-FFF2-40B4-BE49-F238E27FC236}">
                <a16:creationId xmlns:a16="http://schemas.microsoft.com/office/drawing/2014/main" id="{774A5BC9-724B-497F-B7AC-C730E09F6E2E}"/>
              </a:ext>
            </a:extLst>
          </p:cNvPr>
          <p:cNvSpPr txBox="1"/>
          <p:nvPr/>
        </p:nvSpPr>
        <p:spPr>
          <a:xfrm>
            <a:off x="1895731" y="2618911"/>
            <a:ext cx="14529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虚拟 </a:t>
            </a:r>
            <a:r>
              <a:rPr kumimoji="1" lang="en-US" altLang="zh-C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I/O</a:t>
            </a:r>
            <a:endParaRPr kumimoji="1" lang="zh-CN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" name="矩形 27">
            <a:extLst>
              <a:ext uri="{FF2B5EF4-FFF2-40B4-BE49-F238E27FC236}">
                <a16:creationId xmlns:a16="http://schemas.microsoft.com/office/drawing/2014/main" id="{93715BE0-2C97-4EB9-92F0-543575B30743}"/>
              </a:ext>
            </a:extLst>
          </p:cNvPr>
          <p:cNvSpPr/>
          <p:nvPr/>
        </p:nvSpPr>
        <p:spPr bwMode="auto">
          <a:xfrm>
            <a:off x="3386931" y="5670552"/>
            <a:ext cx="40767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FPGA</a:t>
            </a: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高级语言编程框架</a:t>
            </a:r>
          </a:p>
        </p:txBody>
      </p:sp>
      <p:sp>
        <p:nvSpPr>
          <p:cNvPr id="12" name="矩形 28">
            <a:extLst>
              <a:ext uri="{FF2B5EF4-FFF2-40B4-BE49-F238E27FC236}">
                <a16:creationId xmlns:a16="http://schemas.microsoft.com/office/drawing/2014/main" id="{E41D8AFC-5EAF-4C32-A39D-1B52EF8D00D3}"/>
              </a:ext>
            </a:extLst>
          </p:cNvPr>
          <p:cNvSpPr/>
          <p:nvPr/>
        </p:nvSpPr>
        <p:spPr bwMode="auto">
          <a:xfrm>
            <a:off x="5582465" y="4914841"/>
            <a:ext cx="1876219" cy="5334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数据结构</a:t>
            </a:r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870209CC-2CA9-4147-8B1B-D01614692DA8}"/>
              </a:ext>
            </a:extLst>
          </p:cNvPr>
          <p:cNvSpPr/>
          <p:nvPr/>
        </p:nvSpPr>
        <p:spPr bwMode="auto">
          <a:xfrm>
            <a:off x="3381983" y="4914841"/>
            <a:ext cx="2043298" cy="5334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有状态处理</a:t>
            </a:r>
          </a:p>
        </p:txBody>
      </p:sp>
      <p:sp>
        <p:nvSpPr>
          <p:cNvPr id="14" name="矩形 30">
            <a:extLst>
              <a:ext uri="{FF2B5EF4-FFF2-40B4-BE49-F238E27FC236}">
                <a16:creationId xmlns:a16="http://schemas.microsoft.com/office/drawing/2014/main" id="{2D5ECD86-88AA-4B37-B7C7-936A819CAA14}"/>
              </a:ext>
            </a:extLst>
          </p:cNvPr>
          <p:cNvSpPr/>
          <p:nvPr/>
        </p:nvSpPr>
        <p:spPr bwMode="auto">
          <a:xfrm>
            <a:off x="6125184" y="3881383"/>
            <a:ext cx="1333500" cy="83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可扩放 </a:t>
            </a:r>
            <a:r>
              <a:rPr kumimoji="1" lang="en-US" altLang="zh-CN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RDMA</a:t>
            </a:r>
            <a:endParaRPr kumimoji="1" lang="zh-CN" altLang="en-US" sz="24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矩形 31">
            <a:extLst>
              <a:ext uri="{FF2B5EF4-FFF2-40B4-BE49-F238E27FC236}">
                <a16:creationId xmlns:a16="http://schemas.microsoft.com/office/drawing/2014/main" id="{7BA1A205-970C-4BE2-853D-004D776D09A8}"/>
              </a:ext>
            </a:extLst>
          </p:cNvPr>
          <p:cNvSpPr/>
          <p:nvPr/>
        </p:nvSpPr>
        <p:spPr bwMode="auto">
          <a:xfrm>
            <a:off x="4627921" y="3881377"/>
            <a:ext cx="1333500" cy="8350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内存键值存储</a:t>
            </a:r>
          </a:p>
        </p:txBody>
      </p:sp>
      <p:sp>
        <p:nvSpPr>
          <p:cNvPr id="16" name="矩形 32">
            <a:extLst>
              <a:ext uri="{FF2B5EF4-FFF2-40B4-BE49-F238E27FC236}">
                <a16:creationId xmlns:a16="http://schemas.microsoft.com/office/drawing/2014/main" id="{1D681910-27D7-417B-AADD-9DEBF30EC647}"/>
              </a:ext>
            </a:extLst>
          </p:cNvPr>
          <p:cNvSpPr/>
          <p:nvPr/>
        </p:nvSpPr>
        <p:spPr bwMode="auto">
          <a:xfrm>
            <a:off x="3372665" y="3881383"/>
            <a:ext cx="1090797" cy="83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网络</a:t>
            </a:r>
            <a:br>
              <a:rPr kumimoji="1" lang="en-US" altLang="zh-CN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</a:b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功能</a:t>
            </a:r>
          </a:p>
        </p:txBody>
      </p:sp>
      <p:sp>
        <p:nvSpPr>
          <p:cNvPr id="17" name="矩形 33">
            <a:extLst>
              <a:ext uri="{FF2B5EF4-FFF2-40B4-BE49-F238E27FC236}">
                <a16:creationId xmlns:a16="http://schemas.microsoft.com/office/drawing/2014/main" id="{7C50F0C3-3BAA-4C99-9C4A-FB7C88975B47}"/>
              </a:ext>
            </a:extLst>
          </p:cNvPr>
          <p:cNvSpPr/>
          <p:nvPr/>
        </p:nvSpPr>
        <p:spPr bwMode="auto">
          <a:xfrm>
            <a:off x="949817" y="3573467"/>
            <a:ext cx="6990064" cy="2819395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网卡 </a:t>
            </a:r>
            <a:r>
              <a:rPr kumimoji="1" lang="en-US" altLang="zh-CN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FPGA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硬件</a:t>
            </a:r>
          </a:p>
        </p:txBody>
      </p:sp>
      <p:sp>
        <p:nvSpPr>
          <p:cNvPr id="18" name="文本框 34">
            <a:extLst>
              <a:ext uri="{FF2B5EF4-FFF2-40B4-BE49-F238E27FC236}">
                <a16:creationId xmlns:a16="http://schemas.microsoft.com/office/drawing/2014/main" id="{57996794-70AE-4EC8-A9BF-0AB69C9F329A}"/>
              </a:ext>
            </a:extLst>
          </p:cNvPr>
          <p:cNvSpPr txBox="1"/>
          <p:nvPr/>
        </p:nvSpPr>
        <p:spPr>
          <a:xfrm>
            <a:off x="2072481" y="4088598"/>
            <a:ext cx="12926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应用层</a:t>
            </a:r>
          </a:p>
        </p:txBody>
      </p:sp>
      <p:sp>
        <p:nvSpPr>
          <p:cNvPr id="19" name="文本框 35">
            <a:extLst>
              <a:ext uri="{FF2B5EF4-FFF2-40B4-BE49-F238E27FC236}">
                <a16:creationId xmlns:a16="http://schemas.microsoft.com/office/drawing/2014/main" id="{B9A8BE47-8F60-4AA9-B913-2149F0692362}"/>
              </a:ext>
            </a:extLst>
          </p:cNvPr>
          <p:cNvSpPr txBox="1"/>
          <p:nvPr/>
        </p:nvSpPr>
        <p:spPr>
          <a:xfrm>
            <a:off x="2080003" y="4870180"/>
            <a:ext cx="12926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服务层</a:t>
            </a:r>
          </a:p>
        </p:txBody>
      </p:sp>
      <p:sp>
        <p:nvSpPr>
          <p:cNvPr id="20" name="文本框 36">
            <a:extLst>
              <a:ext uri="{FF2B5EF4-FFF2-40B4-BE49-F238E27FC236}">
                <a16:creationId xmlns:a16="http://schemas.microsoft.com/office/drawing/2014/main" id="{D9B18FE4-C22D-4F27-91B2-9F655E1CCEC7}"/>
              </a:ext>
            </a:extLst>
          </p:cNvPr>
          <p:cNvSpPr txBox="1"/>
          <p:nvPr/>
        </p:nvSpPr>
        <p:spPr>
          <a:xfrm>
            <a:off x="2089321" y="5651762"/>
            <a:ext cx="12926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框架层</a:t>
            </a:r>
          </a:p>
        </p:txBody>
      </p:sp>
    </p:spTree>
    <p:extLst>
      <p:ext uri="{BB962C8B-B14F-4D97-AF65-F5344CB8AC3E}">
        <p14:creationId xmlns:p14="http://schemas.microsoft.com/office/powerpoint/2010/main" val="126982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2</cp:revision>
  <dcterms:created xsi:type="dcterms:W3CDTF">2019-04-18T12:27:18Z</dcterms:created>
  <dcterms:modified xsi:type="dcterms:W3CDTF">2019-04-18T12:27:52Z</dcterms:modified>
</cp:coreProperties>
</file>