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99D-3AC8-495E-922F-64864C1E6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74FF0-D759-4A7B-B5F9-B973E997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A664-13F9-4C18-919E-7626A0C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2A046-F574-47CB-9664-27CB5A7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B124-C1ED-41F4-8FBF-7767ED9F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722-4AB3-4846-967F-CA78A06D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40FB7-FC85-41D2-88A1-F5448FC8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5EF8-6F08-4667-9CEE-8617A069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DD5C-0502-4EB0-966A-73E71590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5FB5-5F72-4B4D-A59C-6F203A0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69299-529D-4CAC-8FC5-0682B5D6A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2BBF2-3B9A-445B-9946-90108DB6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92E15-2108-4512-B0A8-A986D88B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F859-54AD-4BBD-B1B9-149CDCF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A2B4-972F-4E38-8B79-ED09137E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8637-6667-4CBC-99EE-8264FFF7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8838-78F4-4EE6-98FA-91757886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7989-733D-4889-BFC2-535D42D9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CE65-9C79-460F-88D0-3FB46472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6B14-80AB-4361-A88D-ABA533A9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BAEC-AD37-451A-8B0C-EAB62985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4E13-559A-4A7D-85A4-669A29F1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79C2-0C9A-4810-9EB8-BCD7FC72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6925-9E71-4F90-A690-47A01684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8A7F-9EAC-4C73-A2E4-CD71D23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5A87-C3D2-4BE0-977F-09FE69F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4D36-B855-4ED4-8D67-F53BE259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0D22-A96A-49A0-A773-BFFF5DC5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AF9C-36E4-4E8E-A053-C1605197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9319E-6C11-4B6E-AED2-3696917D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21A8-7A42-4193-963C-57C96C7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958A-7380-4481-BAC3-46EFABB0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14B7-3C4F-4164-A60C-7CF9A55A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A92C-49D3-46A2-98D3-375462D3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CD24E-EB5D-4091-831B-71CDDBF4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0F5E1-049C-49C6-B011-87CC2D075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6BA2F-09B6-4C98-BA79-1E1C2A4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5F978-29BE-4DD4-A3DA-983E7E26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F815F-A0C2-4058-AB58-1C43B8DF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905F-25FB-4C04-9A61-EDB6D93F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71EFD-8187-46C3-BF3A-958A7492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445D2-059F-4A92-BEE8-66F2E43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D447B-CC2B-4AC7-B7D8-AEF22FA6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8189E-EF01-4AEF-A27C-81235A5D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87F42-F4D4-4D5C-A741-A00DED6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27F9-DAFA-4F76-9919-88DAC38D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47A2-D930-4D76-85F4-BFAC27D2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1EA4-BE20-4C22-854E-D2F5B98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D98F-D361-4C6C-A012-B81399F7D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61F83-5F67-4DED-87C8-5E67218C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7313A-CDF3-4CFD-AFD0-5ADE888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DC58-368D-451C-A75F-090A8000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4F5-3B72-4CFE-B0B4-DC03F7E4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1C4E-3621-4A6B-9597-68D001403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BAA49-71CA-4DAE-8350-06BEC149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1C68-19F9-4B23-8C3F-4BFFF17E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3DB5D-1EBB-4603-8E4C-39B63EF5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71E11-4730-474E-A8F0-A914B40E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87ED3-56F1-4E29-8907-ABE5B3AB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B19E7-2AD1-44A8-9A6E-A56FF68CC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1CD1-1FB4-4E02-B074-EA8FC429B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DBCE-3E6C-4D1A-AB86-74C1CDD494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325E-58A0-4CCF-A409-3EFAD864E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C860-3713-4CE4-A7AD-FF6D6090F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689F-8A8A-4760-B96A-720B9515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>
            <a:extLst>
              <a:ext uri="{FF2B5EF4-FFF2-40B4-BE49-F238E27FC236}">
                <a16:creationId xmlns:a16="http://schemas.microsoft.com/office/drawing/2014/main" id="{59E31F30-F3FD-4909-907A-9760726CAE24}"/>
              </a:ext>
            </a:extLst>
          </p:cNvPr>
          <p:cNvSpPr/>
          <p:nvPr/>
        </p:nvSpPr>
        <p:spPr bwMode="auto">
          <a:xfrm>
            <a:off x="548481" y="5349564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BBC62C3C-EA67-4AB6-9B11-484C5D7E0C4C}"/>
              </a:ext>
            </a:extLst>
          </p:cNvPr>
          <p:cNvSpPr txBox="1"/>
          <p:nvPr/>
        </p:nvSpPr>
        <p:spPr>
          <a:xfrm>
            <a:off x="624681" y="5916902"/>
            <a:ext cx="175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sp>
        <p:nvSpPr>
          <p:cNvPr id="4" name="文本框 21">
            <a:extLst>
              <a:ext uri="{FF2B5EF4-FFF2-40B4-BE49-F238E27FC236}">
                <a16:creationId xmlns:a16="http://schemas.microsoft.com/office/drawing/2014/main" id="{AA52C4B9-D80C-4DB0-B8FC-1F136B4F3257}"/>
              </a:ext>
            </a:extLst>
          </p:cNvPr>
          <p:cNvSpPr txBox="1"/>
          <p:nvPr/>
        </p:nvSpPr>
        <p:spPr>
          <a:xfrm>
            <a:off x="2816863" y="5916902"/>
            <a:ext cx="175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5" name="文本框 22">
            <a:extLst>
              <a:ext uri="{FF2B5EF4-FFF2-40B4-BE49-F238E27FC236}">
                <a16:creationId xmlns:a16="http://schemas.microsoft.com/office/drawing/2014/main" id="{FF71E1CA-1334-4F62-BADA-1F410EEC75C9}"/>
              </a:ext>
            </a:extLst>
          </p:cNvPr>
          <p:cNvSpPr txBox="1"/>
          <p:nvPr/>
        </p:nvSpPr>
        <p:spPr>
          <a:xfrm>
            <a:off x="5022724" y="5916902"/>
            <a:ext cx="175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6" name="矩形 23">
            <a:extLst>
              <a:ext uri="{FF2B5EF4-FFF2-40B4-BE49-F238E27FC236}">
                <a16:creationId xmlns:a16="http://schemas.microsoft.com/office/drawing/2014/main" id="{79572174-9B04-4F8A-A4CC-A35661C22931}"/>
              </a:ext>
            </a:extLst>
          </p:cNvPr>
          <p:cNvSpPr/>
          <p:nvPr/>
        </p:nvSpPr>
        <p:spPr bwMode="auto">
          <a:xfrm>
            <a:off x="548481" y="4056048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柜顶交换机</a:t>
            </a:r>
          </a:p>
        </p:txBody>
      </p:sp>
      <p:sp>
        <p:nvSpPr>
          <p:cNvPr id="7" name="矩形 30">
            <a:extLst>
              <a:ext uri="{FF2B5EF4-FFF2-40B4-BE49-F238E27FC236}">
                <a16:creationId xmlns:a16="http://schemas.microsoft.com/office/drawing/2014/main" id="{5F31FEA0-0CEA-47BD-B49B-E36C9276141A}"/>
              </a:ext>
            </a:extLst>
          </p:cNvPr>
          <p:cNvSpPr/>
          <p:nvPr/>
        </p:nvSpPr>
        <p:spPr bwMode="auto">
          <a:xfrm>
            <a:off x="1541852" y="1861716"/>
            <a:ext cx="200187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核心交换机</a:t>
            </a:r>
          </a:p>
        </p:txBody>
      </p:sp>
      <p:sp>
        <p:nvSpPr>
          <p:cNvPr id="8" name="矩形 31">
            <a:extLst>
              <a:ext uri="{FF2B5EF4-FFF2-40B4-BE49-F238E27FC236}">
                <a16:creationId xmlns:a16="http://schemas.microsoft.com/office/drawing/2014/main" id="{4CD77E71-E5BD-4018-B160-B1509BF67A27}"/>
              </a:ext>
            </a:extLst>
          </p:cNvPr>
          <p:cNvSpPr/>
          <p:nvPr/>
        </p:nvSpPr>
        <p:spPr bwMode="auto">
          <a:xfrm>
            <a:off x="5951439" y="1856464"/>
            <a:ext cx="2001878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核心交换机</a:t>
            </a:r>
          </a:p>
        </p:txBody>
      </p:sp>
      <p:cxnSp>
        <p:nvCxnSpPr>
          <p:cNvPr id="9" name="直线连接符 33">
            <a:extLst>
              <a:ext uri="{FF2B5EF4-FFF2-40B4-BE49-F238E27FC236}">
                <a16:creationId xmlns:a16="http://schemas.microsoft.com/office/drawing/2014/main" id="{F1A09CF4-9CE9-467C-897B-58BAE50F30DB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V="1">
            <a:off x="738553" y="4589448"/>
            <a:ext cx="699338" cy="76011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67">
            <a:extLst>
              <a:ext uri="{FF2B5EF4-FFF2-40B4-BE49-F238E27FC236}">
                <a16:creationId xmlns:a16="http://schemas.microsoft.com/office/drawing/2014/main" id="{17590EDC-96CD-4305-BCC3-B78871DDDA96}"/>
              </a:ext>
            </a:extLst>
          </p:cNvPr>
          <p:cNvCxnSpPr>
            <a:cxnSpLocks/>
            <a:stCxn id="53" idx="0"/>
            <a:endCxn id="8" idx="2"/>
          </p:cNvCxnSpPr>
          <p:nvPr/>
        </p:nvCxnSpPr>
        <p:spPr>
          <a:xfrm flipH="1" flipV="1">
            <a:off x="6952378" y="2389864"/>
            <a:ext cx="1122115" cy="6166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70">
            <a:extLst>
              <a:ext uri="{FF2B5EF4-FFF2-40B4-BE49-F238E27FC236}">
                <a16:creationId xmlns:a16="http://schemas.microsoft.com/office/drawing/2014/main" id="{3B83A483-04DF-4D83-931E-61A569C14B47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830262" y="3539906"/>
            <a:ext cx="2244231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73">
            <a:extLst>
              <a:ext uri="{FF2B5EF4-FFF2-40B4-BE49-F238E27FC236}">
                <a16:creationId xmlns:a16="http://schemas.microsoft.com/office/drawing/2014/main" id="{9543385F-DA0F-4D73-80DB-316013958EF5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>
          <a:xfrm flipV="1">
            <a:off x="1437891" y="3539906"/>
            <a:ext cx="0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77">
            <a:extLst>
              <a:ext uri="{FF2B5EF4-FFF2-40B4-BE49-F238E27FC236}">
                <a16:creationId xmlns:a16="http://schemas.microsoft.com/office/drawing/2014/main" id="{B8FCD1B1-8E56-4754-8311-EDA9F5A31899}"/>
              </a:ext>
            </a:extLst>
          </p:cNvPr>
          <p:cNvCxnSpPr>
            <a:cxnSpLocks/>
            <a:stCxn id="6" idx="0"/>
            <a:endCxn id="51" idx="2"/>
          </p:cNvCxnSpPr>
          <p:nvPr/>
        </p:nvCxnSpPr>
        <p:spPr>
          <a:xfrm flipV="1">
            <a:off x="1437891" y="3539906"/>
            <a:ext cx="2209800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80">
            <a:extLst>
              <a:ext uri="{FF2B5EF4-FFF2-40B4-BE49-F238E27FC236}">
                <a16:creationId xmlns:a16="http://schemas.microsoft.com/office/drawing/2014/main" id="{5AC1CD28-753D-4B8A-A6A3-8556E1B9DFE9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V="1">
            <a:off x="3647691" y="3539906"/>
            <a:ext cx="0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83">
            <a:extLst>
              <a:ext uri="{FF2B5EF4-FFF2-40B4-BE49-F238E27FC236}">
                <a16:creationId xmlns:a16="http://schemas.microsoft.com/office/drawing/2014/main" id="{BAB38375-634E-4F99-9C3A-EA0C79A791A6}"/>
              </a:ext>
            </a:extLst>
          </p:cNvPr>
          <p:cNvCxnSpPr>
            <a:cxnSpLocks/>
            <a:stCxn id="23" idx="0"/>
            <a:endCxn id="50" idx="2"/>
          </p:cNvCxnSpPr>
          <p:nvPr/>
        </p:nvCxnSpPr>
        <p:spPr>
          <a:xfrm flipH="1" flipV="1">
            <a:off x="1437891" y="3539906"/>
            <a:ext cx="2209800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8">
            <a:extLst>
              <a:ext uri="{FF2B5EF4-FFF2-40B4-BE49-F238E27FC236}">
                <a16:creationId xmlns:a16="http://schemas.microsoft.com/office/drawing/2014/main" id="{22FBAF78-1FB8-48DE-8165-4E7F30E136B9}"/>
              </a:ext>
            </a:extLst>
          </p:cNvPr>
          <p:cNvSpPr/>
          <p:nvPr/>
        </p:nvSpPr>
        <p:spPr bwMode="auto">
          <a:xfrm>
            <a:off x="1016107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矩形 8">
            <a:extLst>
              <a:ext uri="{FF2B5EF4-FFF2-40B4-BE49-F238E27FC236}">
                <a16:creationId xmlns:a16="http://schemas.microsoft.com/office/drawing/2014/main" id="{6BFAB121-39D9-419C-9C83-817CD8F1BB73}"/>
              </a:ext>
            </a:extLst>
          </p:cNvPr>
          <p:cNvSpPr/>
          <p:nvPr/>
        </p:nvSpPr>
        <p:spPr bwMode="auto">
          <a:xfrm>
            <a:off x="1483363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矩形 8">
            <a:extLst>
              <a:ext uri="{FF2B5EF4-FFF2-40B4-BE49-F238E27FC236}">
                <a16:creationId xmlns:a16="http://schemas.microsoft.com/office/drawing/2014/main" id="{C5A58E1B-4047-4046-AAA1-025485F0631C}"/>
              </a:ext>
            </a:extLst>
          </p:cNvPr>
          <p:cNvSpPr/>
          <p:nvPr/>
        </p:nvSpPr>
        <p:spPr bwMode="auto">
          <a:xfrm>
            <a:off x="1947157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3">
            <a:extLst>
              <a:ext uri="{FF2B5EF4-FFF2-40B4-BE49-F238E27FC236}">
                <a16:creationId xmlns:a16="http://schemas.microsoft.com/office/drawing/2014/main" id="{110BA41D-33C1-4E42-B9B6-F44C9CA6E30A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1206179" y="4589448"/>
            <a:ext cx="231712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33">
            <a:extLst>
              <a:ext uri="{FF2B5EF4-FFF2-40B4-BE49-F238E27FC236}">
                <a16:creationId xmlns:a16="http://schemas.microsoft.com/office/drawing/2014/main" id="{BC85A719-2546-4335-BE92-29F7816E6A4F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1437891" y="4589448"/>
            <a:ext cx="235544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3">
            <a:extLst>
              <a:ext uri="{FF2B5EF4-FFF2-40B4-BE49-F238E27FC236}">
                <a16:creationId xmlns:a16="http://schemas.microsoft.com/office/drawing/2014/main" id="{F71183D3-ADD6-4341-94A9-431D49E6AD5D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1437891" y="4589448"/>
            <a:ext cx="699338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8">
            <a:extLst>
              <a:ext uri="{FF2B5EF4-FFF2-40B4-BE49-F238E27FC236}">
                <a16:creationId xmlns:a16="http://schemas.microsoft.com/office/drawing/2014/main" id="{C140C51D-A50C-478E-9C28-4A1EAEBF2FC9}"/>
              </a:ext>
            </a:extLst>
          </p:cNvPr>
          <p:cNvSpPr/>
          <p:nvPr/>
        </p:nvSpPr>
        <p:spPr bwMode="auto">
          <a:xfrm>
            <a:off x="2758281" y="5349564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98616FF2-DF6F-467E-93A0-6315AC8E78AC}"/>
              </a:ext>
            </a:extLst>
          </p:cNvPr>
          <p:cNvSpPr/>
          <p:nvPr/>
        </p:nvSpPr>
        <p:spPr bwMode="auto">
          <a:xfrm>
            <a:off x="2758281" y="4056048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柜顶交换机</a:t>
            </a:r>
          </a:p>
        </p:txBody>
      </p:sp>
      <p:cxnSp>
        <p:nvCxnSpPr>
          <p:cNvPr id="24" name="直线连接符 33">
            <a:extLst>
              <a:ext uri="{FF2B5EF4-FFF2-40B4-BE49-F238E27FC236}">
                <a16:creationId xmlns:a16="http://schemas.microsoft.com/office/drawing/2014/main" id="{8FC125AA-41C5-48C0-9869-DF65CDA1DD96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2948353" y="4589448"/>
            <a:ext cx="699338" cy="76011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8">
            <a:extLst>
              <a:ext uri="{FF2B5EF4-FFF2-40B4-BE49-F238E27FC236}">
                <a16:creationId xmlns:a16="http://schemas.microsoft.com/office/drawing/2014/main" id="{9172A89A-9FD8-406D-B1D5-5637C8F0AB65}"/>
              </a:ext>
            </a:extLst>
          </p:cNvPr>
          <p:cNvSpPr/>
          <p:nvPr/>
        </p:nvSpPr>
        <p:spPr bwMode="auto">
          <a:xfrm>
            <a:off x="3225907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矩形 8">
            <a:extLst>
              <a:ext uri="{FF2B5EF4-FFF2-40B4-BE49-F238E27FC236}">
                <a16:creationId xmlns:a16="http://schemas.microsoft.com/office/drawing/2014/main" id="{A28A8E27-4826-49DA-A1A8-74BEC9F05B78}"/>
              </a:ext>
            </a:extLst>
          </p:cNvPr>
          <p:cNvSpPr/>
          <p:nvPr/>
        </p:nvSpPr>
        <p:spPr bwMode="auto">
          <a:xfrm>
            <a:off x="3693163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矩形 8">
            <a:extLst>
              <a:ext uri="{FF2B5EF4-FFF2-40B4-BE49-F238E27FC236}">
                <a16:creationId xmlns:a16="http://schemas.microsoft.com/office/drawing/2014/main" id="{4AE520D5-A37C-4E60-85F9-2D5778FBED4E}"/>
              </a:ext>
            </a:extLst>
          </p:cNvPr>
          <p:cNvSpPr/>
          <p:nvPr/>
        </p:nvSpPr>
        <p:spPr bwMode="auto">
          <a:xfrm>
            <a:off x="4156957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直线连接符 33">
            <a:extLst>
              <a:ext uri="{FF2B5EF4-FFF2-40B4-BE49-F238E27FC236}">
                <a16:creationId xmlns:a16="http://schemas.microsoft.com/office/drawing/2014/main" id="{C797A79C-86F0-40B0-B1DA-BBC7FA79F89D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3415979" y="4589448"/>
            <a:ext cx="231712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3">
            <a:extLst>
              <a:ext uri="{FF2B5EF4-FFF2-40B4-BE49-F238E27FC236}">
                <a16:creationId xmlns:a16="http://schemas.microsoft.com/office/drawing/2014/main" id="{191990A2-0108-4B67-91A4-9A4D75790932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3647691" y="4589448"/>
            <a:ext cx="235544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33">
            <a:extLst>
              <a:ext uri="{FF2B5EF4-FFF2-40B4-BE49-F238E27FC236}">
                <a16:creationId xmlns:a16="http://schemas.microsoft.com/office/drawing/2014/main" id="{A5933FD7-3370-44D1-8A18-42D0BABB5D6F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H="1" flipV="1">
            <a:off x="3647691" y="4589448"/>
            <a:ext cx="699338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8">
            <a:extLst>
              <a:ext uri="{FF2B5EF4-FFF2-40B4-BE49-F238E27FC236}">
                <a16:creationId xmlns:a16="http://schemas.microsoft.com/office/drawing/2014/main" id="{E00AE40F-FF50-4549-A681-313022DB710D}"/>
              </a:ext>
            </a:extLst>
          </p:cNvPr>
          <p:cNvSpPr/>
          <p:nvPr/>
        </p:nvSpPr>
        <p:spPr bwMode="auto">
          <a:xfrm>
            <a:off x="4940852" y="5349564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矩形 23">
            <a:extLst>
              <a:ext uri="{FF2B5EF4-FFF2-40B4-BE49-F238E27FC236}">
                <a16:creationId xmlns:a16="http://schemas.microsoft.com/office/drawing/2014/main" id="{069B9328-0E75-466A-8AB8-6039B2B5C0E1}"/>
              </a:ext>
            </a:extLst>
          </p:cNvPr>
          <p:cNvSpPr/>
          <p:nvPr/>
        </p:nvSpPr>
        <p:spPr bwMode="auto">
          <a:xfrm>
            <a:off x="4940852" y="4056048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柜顶交换机</a:t>
            </a:r>
          </a:p>
        </p:txBody>
      </p:sp>
      <p:cxnSp>
        <p:nvCxnSpPr>
          <p:cNvPr id="33" name="直线连接符 33">
            <a:extLst>
              <a:ext uri="{FF2B5EF4-FFF2-40B4-BE49-F238E27FC236}">
                <a16:creationId xmlns:a16="http://schemas.microsoft.com/office/drawing/2014/main" id="{8C786128-5060-4D71-89C4-652655C0B985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5130924" y="4589448"/>
            <a:ext cx="699338" cy="76011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8">
            <a:extLst>
              <a:ext uri="{FF2B5EF4-FFF2-40B4-BE49-F238E27FC236}">
                <a16:creationId xmlns:a16="http://schemas.microsoft.com/office/drawing/2014/main" id="{FA019E39-8824-4EF0-ABBF-0039CFA96B6F}"/>
              </a:ext>
            </a:extLst>
          </p:cNvPr>
          <p:cNvSpPr/>
          <p:nvPr/>
        </p:nvSpPr>
        <p:spPr bwMode="auto">
          <a:xfrm>
            <a:off x="5408478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A80919FE-E66F-4556-AC93-5D7BC3372635}"/>
              </a:ext>
            </a:extLst>
          </p:cNvPr>
          <p:cNvSpPr/>
          <p:nvPr/>
        </p:nvSpPr>
        <p:spPr bwMode="auto">
          <a:xfrm>
            <a:off x="5875734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矩形 8">
            <a:extLst>
              <a:ext uri="{FF2B5EF4-FFF2-40B4-BE49-F238E27FC236}">
                <a16:creationId xmlns:a16="http://schemas.microsoft.com/office/drawing/2014/main" id="{BD3B1892-4312-40B9-A16D-A97DB29F2875}"/>
              </a:ext>
            </a:extLst>
          </p:cNvPr>
          <p:cNvSpPr/>
          <p:nvPr/>
        </p:nvSpPr>
        <p:spPr bwMode="auto">
          <a:xfrm>
            <a:off x="6339528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直线连接符 33">
            <a:extLst>
              <a:ext uri="{FF2B5EF4-FFF2-40B4-BE49-F238E27FC236}">
                <a16:creationId xmlns:a16="http://schemas.microsoft.com/office/drawing/2014/main" id="{08294767-3B5F-447E-B0BD-588BE5C9B5FB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5598550" y="4589448"/>
            <a:ext cx="231712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3">
            <a:extLst>
              <a:ext uri="{FF2B5EF4-FFF2-40B4-BE49-F238E27FC236}">
                <a16:creationId xmlns:a16="http://schemas.microsoft.com/office/drawing/2014/main" id="{99B9D88A-08FB-4DE9-926B-08407EDBC01F}"/>
              </a:ext>
            </a:extLst>
          </p:cNvPr>
          <p:cNvCxnSpPr>
            <a:cxnSpLocks/>
            <a:stCxn id="35" idx="0"/>
            <a:endCxn id="32" idx="2"/>
          </p:cNvCxnSpPr>
          <p:nvPr/>
        </p:nvCxnSpPr>
        <p:spPr>
          <a:xfrm flipH="1" flipV="1">
            <a:off x="5830262" y="4589448"/>
            <a:ext cx="235544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3">
            <a:extLst>
              <a:ext uri="{FF2B5EF4-FFF2-40B4-BE49-F238E27FC236}">
                <a16:creationId xmlns:a16="http://schemas.microsoft.com/office/drawing/2014/main" id="{21F0D6C8-3742-44A2-AFC3-6A9135AE315E}"/>
              </a:ext>
            </a:extLst>
          </p:cNvPr>
          <p:cNvCxnSpPr>
            <a:cxnSpLocks/>
            <a:stCxn id="36" idx="0"/>
            <a:endCxn id="32" idx="2"/>
          </p:cNvCxnSpPr>
          <p:nvPr/>
        </p:nvCxnSpPr>
        <p:spPr>
          <a:xfrm flipH="1" flipV="1">
            <a:off x="5830262" y="4589448"/>
            <a:ext cx="699338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8">
            <a:extLst>
              <a:ext uri="{FF2B5EF4-FFF2-40B4-BE49-F238E27FC236}">
                <a16:creationId xmlns:a16="http://schemas.microsoft.com/office/drawing/2014/main" id="{5FB89080-2841-4ECF-8682-6EEAB1612A41}"/>
              </a:ext>
            </a:extLst>
          </p:cNvPr>
          <p:cNvSpPr/>
          <p:nvPr/>
        </p:nvSpPr>
        <p:spPr bwMode="auto">
          <a:xfrm>
            <a:off x="7185083" y="5349564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矩形 23">
            <a:extLst>
              <a:ext uri="{FF2B5EF4-FFF2-40B4-BE49-F238E27FC236}">
                <a16:creationId xmlns:a16="http://schemas.microsoft.com/office/drawing/2014/main" id="{2DE69E74-B1FC-4B82-A7A5-1DD796AE90FB}"/>
              </a:ext>
            </a:extLst>
          </p:cNvPr>
          <p:cNvSpPr/>
          <p:nvPr/>
        </p:nvSpPr>
        <p:spPr bwMode="auto">
          <a:xfrm>
            <a:off x="7185083" y="4056048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柜顶交换机</a:t>
            </a:r>
          </a:p>
        </p:txBody>
      </p:sp>
      <p:cxnSp>
        <p:nvCxnSpPr>
          <p:cNvPr id="42" name="直线连接符 33">
            <a:extLst>
              <a:ext uri="{FF2B5EF4-FFF2-40B4-BE49-F238E27FC236}">
                <a16:creationId xmlns:a16="http://schemas.microsoft.com/office/drawing/2014/main" id="{DADC6721-906B-407A-8C5E-6C4B323A8181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375155" y="4589448"/>
            <a:ext cx="699338" cy="76011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8">
            <a:extLst>
              <a:ext uri="{FF2B5EF4-FFF2-40B4-BE49-F238E27FC236}">
                <a16:creationId xmlns:a16="http://schemas.microsoft.com/office/drawing/2014/main" id="{E35074AB-E7E5-4895-87DB-390225BA68C9}"/>
              </a:ext>
            </a:extLst>
          </p:cNvPr>
          <p:cNvSpPr/>
          <p:nvPr/>
        </p:nvSpPr>
        <p:spPr bwMode="auto">
          <a:xfrm>
            <a:off x="7652709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矩形 8">
            <a:extLst>
              <a:ext uri="{FF2B5EF4-FFF2-40B4-BE49-F238E27FC236}">
                <a16:creationId xmlns:a16="http://schemas.microsoft.com/office/drawing/2014/main" id="{13F54A0F-DF40-4D7A-9432-178C57DC664F}"/>
              </a:ext>
            </a:extLst>
          </p:cNvPr>
          <p:cNvSpPr/>
          <p:nvPr/>
        </p:nvSpPr>
        <p:spPr bwMode="auto">
          <a:xfrm>
            <a:off x="8119965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矩形 8">
            <a:extLst>
              <a:ext uri="{FF2B5EF4-FFF2-40B4-BE49-F238E27FC236}">
                <a16:creationId xmlns:a16="http://schemas.microsoft.com/office/drawing/2014/main" id="{6DE31BF6-9D4F-4802-B7C0-C92809C25A6F}"/>
              </a:ext>
            </a:extLst>
          </p:cNvPr>
          <p:cNvSpPr/>
          <p:nvPr/>
        </p:nvSpPr>
        <p:spPr bwMode="auto">
          <a:xfrm>
            <a:off x="8583759" y="5344198"/>
            <a:ext cx="380144" cy="533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4AC974FE-4E0E-4704-B8B2-B3F783D32DA7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7842781" y="4589448"/>
            <a:ext cx="231712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33">
            <a:extLst>
              <a:ext uri="{FF2B5EF4-FFF2-40B4-BE49-F238E27FC236}">
                <a16:creationId xmlns:a16="http://schemas.microsoft.com/office/drawing/2014/main" id="{7EB2A993-DC8F-4726-8692-71CF49E8F09A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H="1" flipV="1">
            <a:off x="8074493" y="4589448"/>
            <a:ext cx="235544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F441855C-3477-47DB-BCA7-32438EE2654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H="1" flipV="1">
            <a:off x="8074493" y="4589448"/>
            <a:ext cx="699338" cy="754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22">
            <a:extLst>
              <a:ext uri="{FF2B5EF4-FFF2-40B4-BE49-F238E27FC236}">
                <a16:creationId xmlns:a16="http://schemas.microsoft.com/office/drawing/2014/main" id="{902429EB-4A67-44D9-9C58-84A54CCC359B}"/>
              </a:ext>
            </a:extLst>
          </p:cNvPr>
          <p:cNvSpPr txBox="1"/>
          <p:nvPr/>
        </p:nvSpPr>
        <p:spPr>
          <a:xfrm>
            <a:off x="7260984" y="5917398"/>
            <a:ext cx="175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管理节点</a:t>
            </a:r>
          </a:p>
        </p:txBody>
      </p:sp>
      <p:sp>
        <p:nvSpPr>
          <p:cNvPr id="50" name="矩形 23">
            <a:extLst>
              <a:ext uri="{FF2B5EF4-FFF2-40B4-BE49-F238E27FC236}">
                <a16:creationId xmlns:a16="http://schemas.microsoft.com/office/drawing/2014/main" id="{B964F48D-6B5C-439A-BFDB-608471152E3C}"/>
              </a:ext>
            </a:extLst>
          </p:cNvPr>
          <p:cNvSpPr/>
          <p:nvPr/>
        </p:nvSpPr>
        <p:spPr bwMode="auto">
          <a:xfrm>
            <a:off x="548481" y="3006506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汇聚交换机</a:t>
            </a:r>
          </a:p>
        </p:txBody>
      </p:sp>
      <p:sp>
        <p:nvSpPr>
          <p:cNvPr id="51" name="矩形 23">
            <a:extLst>
              <a:ext uri="{FF2B5EF4-FFF2-40B4-BE49-F238E27FC236}">
                <a16:creationId xmlns:a16="http://schemas.microsoft.com/office/drawing/2014/main" id="{DB7B1610-51CB-49DF-AA53-E85E09CD7321}"/>
              </a:ext>
            </a:extLst>
          </p:cNvPr>
          <p:cNvSpPr/>
          <p:nvPr/>
        </p:nvSpPr>
        <p:spPr bwMode="auto">
          <a:xfrm>
            <a:off x="2758281" y="3006506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汇聚交换机</a:t>
            </a:r>
          </a:p>
        </p:txBody>
      </p:sp>
      <p:sp>
        <p:nvSpPr>
          <p:cNvPr id="52" name="矩形 23">
            <a:extLst>
              <a:ext uri="{FF2B5EF4-FFF2-40B4-BE49-F238E27FC236}">
                <a16:creationId xmlns:a16="http://schemas.microsoft.com/office/drawing/2014/main" id="{CB5DE356-9C01-4229-9277-14F512B482D6}"/>
              </a:ext>
            </a:extLst>
          </p:cNvPr>
          <p:cNvSpPr/>
          <p:nvPr/>
        </p:nvSpPr>
        <p:spPr bwMode="auto">
          <a:xfrm>
            <a:off x="4940852" y="3006506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汇聚交换机</a:t>
            </a:r>
          </a:p>
        </p:txBody>
      </p:sp>
      <p:sp>
        <p:nvSpPr>
          <p:cNvPr id="53" name="矩形 23">
            <a:extLst>
              <a:ext uri="{FF2B5EF4-FFF2-40B4-BE49-F238E27FC236}">
                <a16:creationId xmlns:a16="http://schemas.microsoft.com/office/drawing/2014/main" id="{18C00124-F9E1-4EBE-A1D5-BDD683CCBCDE}"/>
              </a:ext>
            </a:extLst>
          </p:cNvPr>
          <p:cNvSpPr/>
          <p:nvPr/>
        </p:nvSpPr>
        <p:spPr bwMode="auto">
          <a:xfrm>
            <a:off x="7185083" y="3006506"/>
            <a:ext cx="1778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汇聚交换机</a:t>
            </a:r>
          </a:p>
        </p:txBody>
      </p:sp>
      <p:cxnSp>
        <p:nvCxnSpPr>
          <p:cNvPr id="54" name="直线连接符 70">
            <a:extLst>
              <a:ext uri="{FF2B5EF4-FFF2-40B4-BE49-F238E27FC236}">
                <a16:creationId xmlns:a16="http://schemas.microsoft.com/office/drawing/2014/main" id="{2E8819A7-AED0-403F-BEF9-65FFC256C984}"/>
              </a:ext>
            </a:extLst>
          </p:cNvPr>
          <p:cNvCxnSpPr>
            <a:cxnSpLocks/>
            <a:stCxn id="32" idx="0"/>
            <a:endCxn id="52" idx="2"/>
          </p:cNvCxnSpPr>
          <p:nvPr/>
        </p:nvCxnSpPr>
        <p:spPr>
          <a:xfrm flipV="1">
            <a:off x="5830262" y="3539906"/>
            <a:ext cx="0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70">
            <a:extLst>
              <a:ext uri="{FF2B5EF4-FFF2-40B4-BE49-F238E27FC236}">
                <a16:creationId xmlns:a16="http://schemas.microsoft.com/office/drawing/2014/main" id="{C17E28E4-2A61-4282-A707-C4B770518B6A}"/>
              </a:ext>
            </a:extLst>
          </p:cNvPr>
          <p:cNvCxnSpPr>
            <a:cxnSpLocks/>
            <a:stCxn id="32" idx="0"/>
            <a:endCxn id="53" idx="2"/>
          </p:cNvCxnSpPr>
          <p:nvPr/>
        </p:nvCxnSpPr>
        <p:spPr>
          <a:xfrm flipV="1">
            <a:off x="5830262" y="3539906"/>
            <a:ext cx="2244231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70">
            <a:extLst>
              <a:ext uri="{FF2B5EF4-FFF2-40B4-BE49-F238E27FC236}">
                <a16:creationId xmlns:a16="http://schemas.microsoft.com/office/drawing/2014/main" id="{62962568-3AC3-483F-A269-7011755E292A}"/>
              </a:ext>
            </a:extLst>
          </p:cNvPr>
          <p:cNvCxnSpPr>
            <a:cxnSpLocks/>
            <a:stCxn id="41" idx="0"/>
            <a:endCxn id="53" idx="2"/>
          </p:cNvCxnSpPr>
          <p:nvPr/>
        </p:nvCxnSpPr>
        <p:spPr>
          <a:xfrm flipV="1">
            <a:off x="8074493" y="3539906"/>
            <a:ext cx="0" cy="5161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67">
            <a:extLst>
              <a:ext uri="{FF2B5EF4-FFF2-40B4-BE49-F238E27FC236}">
                <a16:creationId xmlns:a16="http://schemas.microsoft.com/office/drawing/2014/main" id="{ECCDA2A1-18BE-42C9-A693-24A2861D77AC}"/>
              </a:ext>
            </a:extLst>
          </p:cNvPr>
          <p:cNvCxnSpPr>
            <a:cxnSpLocks/>
            <a:stCxn id="52" idx="0"/>
            <a:endCxn id="8" idx="2"/>
          </p:cNvCxnSpPr>
          <p:nvPr/>
        </p:nvCxnSpPr>
        <p:spPr>
          <a:xfrm flipV="1">
            <a:off x="5830262" y="2389864"/>
            <a:ext cx="1122116" cy="6166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67">
            <a:extLst>
              <a:ext uri="{FF2B5EF4-FFF2-40B4-BE49-F238E27FC236}">
                <a16:creationId xmlns:a16="http://schemas.microsoft.com/office/drawing/2014/main" id="{0CCFFC9F-4F2E-4CA7-B62A-AD2F906D98A7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V="1">
            <a:off x="3647691" y="2389864"/>
            <a:ext cx="3304687" cy="6166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67">
            <a:extLst>
              <a:ext uri="{FF2B5EF4-FFF2-40B4-BE49-F238E27FC236}">
                <a16:creationId xmlns:a16="http://schemas.microsoft.com/office/drawing/2014/main" id="{8C2FD852-A26E-4633-AC02-93584120555E}"/>
              </a:ext>
            </a:extLst>
          </p:cNvPr>
          <p:cNvCxnSpPr>
            <a:cxnSpLocks/>
            <a:stCxn id="50" idx="0"/>
            <a:endCxn id="8" idx="2"/>
          </p:cNvCxnSpPr>
          <p:nvPr/>
        </p:nvCxnSpPr>
        <p:spPr>
          <a:xfrm flipV="1">
            <a:off x="1437891" y="2389864"/>
            <a:ext cx="5514487" cy="616642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67">
            <a:extLst>
              <a:ext uri="{FF2B5EF4-FFF2-40B4-BE49-F238E27FC236}">
                <a16:creationId xmlns:a16="http://schemas.microsoft.com/office/drawing/2014/main" id="{C1F37839-6F7B-4072-B2AE-E291223FB81E}"/>
              </a:ext>
            </a:extLst>
          </p:cNvPr>
          <p:cNvCxnSpPr>
            <a:cxnSpLocks/>
            <a:stCxn id="50" idx="0"/>
            <a:endCxn id="7" idx="2"/>
          </p:cNvCxnSpPr>
          <p:nvPr/>
        </p:nvCxnSpPr>
        <p:spPr>
          <a:xfrm flipV="1">
            <a:off x="1437891" y="2395116"/>
            <a:ext cx="1104900" cy="61139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7">
            <a:extLst>
              <a:ext uri="{FF2B5EF4-FFF2-40B4-BE49-F238E27FC236}">
                <a16:creationId xmlns:a16="http://schemas.microsoft.com/office/drawing/2014/main" id="{B3338264-2D6A-4268-AC2D-922BE829053D}"/>
              </a:ext>
            </a:extLst>
          </p:cNvPr>
          <p:cNvCxnSpPr>
            <a:cxnSpLocks/>
            <a:stCxn id="51" idx="0"/>
            <a:endCxn id="7" idx="2"/>
          </p:cNvCxnSpPr>
          <p:nvPr/>
        </p:nvCxnSpPr>
        <p:spPr>
          <a:xfrm flipH="1" flipV="1">
            <a:off x="2542791" y="2395116"/>
            <a:ext cx="1104900" cy="61139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7">
            <a:extLst>
              <a:ext uri="{FF2B5EF4-FFF2-40B4-BE49-F238E27FC236}">
                <a16:creationId xmlns:a16="http://schemas.microsoft.com/office/drawing/2014/main" id="{3695ED9E-56E2-43A9-B1EF-FCB40AC6B99B}"/>
              </a:ext>
            </a:extLst>
          </p:cNvPr>
          <p:cNvCxnSpPr>
            <a:cxnSpLocks/>
            <a:stCxn id="53" idx="0"/>
            <a:endCxn id="7" idx="2"/>
          </p:cNvCxnSpPr>
          <p:nvPr/>
        </p:nvCxnSpPr>
        <p:spPr>
          <a:xfrm flipH="1" flipV="1">
            <a:off x="2542791" y="2395116"/>
            <a:ext cx="5531702" cy="61139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7">
            <a:extLst>
              <a:ext uri="{FF2B5EF4-FFF2-40B4-BE49-F238E27FC236}">
                <a16:creationId xmlns:a16="http://schemas.microsoft.com/office/drawing/2014/main" id="{9F9A49A8-E2E4-4903-9370-F0FC14732922}"/>
              </a:ext>
            </a:extLst>
          </p:cNvPr>
          <p:cNvCxnSpPr>
            <a:cxnSpLocks/>
            <a:stCxn id="52" idx="0"/>
            <a:endCxn id="7" idx="2"/>
          </p:cNvCxnSpPr>
          <p:nvPr/>
        </p:nvCxnSpPr>
        <p:spPr>
          <a:xfrm flipH="1" flipV="1">
            <a:off x="2542791" y="2395116"/>
            <a:ext cx="3287471" cy="61139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FF90ED5D-DE0B-4025-944B-EFB72C67CC8B}"/>
              </a:ext>
            </a:extLst>
          </p:cNvPr>
          <p:cNvSpPr/>
          <p:nvPr/>
        </p:nvSpPr>
        <p:spPr bwMode="auto">
          <a:xfrm>
            <a:off x="3774648" y="1258215"/>
            <a:ext cx="1777266" cy="643612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Internet</a:t>
            </a:r>
            <a:endParaRPr 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5" name="直线连接符 67">
            <a:extLst>
              <a:ext uri="{FF2B5EF4-FFF2-40B4-BE49-F238E27FC236}">
                <a16:creationId xmlns:a16="http://schemas.microsoft.com/office/drawing/2014/main" id="{84403CA2-CA00-4153-8C25-09F7679C8242}"/>
              </a:ext>
            </a:extLst>
          </p:cNvPr>
          <p:cNvCxnSpPr>
            <a:cxnSpLocks/>
            <a:stCxn id="7" idx="0"/>
            <a:endCxn id="64" idx="2"/>
          </p:cNvCxnSpPr>
          <p:nvPr/>
        </p:nvCxnSpPr>
        <p:spPr>
          <a:xfrm flipV="1">
            <a:off x="2542791" y="1580021"/>
            <a:ext cx="1237370" cy="28169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7">
            <a:extLst>
              <a:ext uri="{FF2B5EF4-FFF2-40B4-BE49-F238E27FC236}">
                <a16:creationId xmlns:a16="http://schemas.microsoft.com/office/drawing/2014/main" id="{2F1C02D0-6328-40F2-B651-64A0FFEEAEAA}"/>
              </a:ext>
            </a:extLst>
          </p:cNvPr>
          <p:cNvCxnSpPr>
            <a:cxnSpLocks/>
            <a:stCxn id="64" idx="0"/>
            <a:endCxn id="8" idx="0"/>
          </p:cNvCxnSpPr>
          <p:nvPr/>
        </p:nvCxnSpPr>
        <p:spPr>
          <a:xfrm>
            <a:off x="5550433" y="1580021"/>
            <a:ext cx="1401945" cy="276443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1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3" grpId="0" animBg="1"/>
      <p:bldP spid="32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2019-04-18T09:03:29Z</dcterms:created>
  <dcterms:modified xsi:type="dcterms:W3CDTF">2019-04-18T09:05:15Z</dcterms:modified>
</cp:coreProperties>
</file>