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5FE7-42C4-4CC3-AE48-26696BD61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B16AA-612E-45EB-B8AB-0077DA374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04C32-8F62-482A-8340-368462D2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6E0-CD34-475A-BDD9-BFC024606A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C016-F536-482F-8738-E5F8732C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D258-80A1-432F-B913-343FD174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14-7366-475B-9680-0B03630B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4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F7F5-246D-43EC-9E66-4D321BD2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BAB31-4325-46AA-B24E-02883596E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EE30-714C-49BA-AE32-4DBD48EA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6E0-CD34-475A-BDD9-BFC024606A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226E1-DA4B-4F65-9633-1A5B3BD8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B5D30-760A-474D-9FBC-B4E0F32C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14-7366-475B-9680-0B03630B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2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8C30F-04D7-4A4C-A33A-7930A8D07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9E9CB-79C1-4DCA-B455-B3D80AB2C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DE1B-58D7-4051-809F-FAF1EE92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6E0-CD34-475A-BDD9-BFC024606A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4ACBC-A23C-4E9E-9349-9CBDC99C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48BE-FEA4-49E4-A857-0B710520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14-7366-475B-9680-0B03630B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D271-CA41-4C7B-9560-AC54C1F1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0534-8DAB-4FCD-8D29-D5974711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F906C-9CAA-472B-A4DB-5100B8DC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6E0-CD34-475A-BDD9-BFC024606A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9141B-EE26-4939-B5F1-7D42D93F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1884-4FFE-4900-8696-A35773C8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14-7366-475B-9680-0B03630B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0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3554-5F87-4151-A7B5-134C1423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D0C5B-786A-40B8-8C79-9B0B99BFA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1103F-6BC6-4B25-B0F1-48D81C02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6E0-CD34-475A-BDD9-BFC024606A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9AFB-EAA3-4E87-88C1-6814EAAF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476E0-AE43-4BE3-934D-94630A7C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14-7366-475B-9680-0B03630B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6C80-B610-410F-B08F-47E2FEAC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3E0A-E74D-4B80-B262-520D98457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84021-82CE-4003-BD14-EAD183CF8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9569-E635-4F67-B971-8739F153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6E0-CD34-475A-BDD9-BFC024606A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1087C-2F76-4B18-8990-B1858877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A2389-A4A5-4DE4-8122-E06A902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14-7366-475B-9680-0B03630B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8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3E3E-2015-48CE-8BC1-2F41CEB6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012FB-BC85-4E43-91CF-2CA550D0F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52C31-CEB3-4E97-A1C4-0C889FC57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FC42B-D541-45B4-837F-4779E2C0D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094AF-BF6B-447D-A52A-4E78614CC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1F956-C97E-4703-B050-1FF18323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6E0-CD34-475A-BDD9-BFC024606A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6234C-FCA3-419E-BFFA-6B27383C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2A3CB-7DA0-4549-BB97-3E4E62B0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14-7366-475B-9680-0B03630B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7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42ED-59F0-403A-A1CA-6605260C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A14BD-AD98-48B7-AEAE-32344771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6E0-CD34-475A-BDD9-BFC024606A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41FAC-84FC-4571-AA7E-1F8A1E7C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729E0-DF0C-44A3-A659-E3647CC8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14-7366-475B-9680-0B03630B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B5E98-CD10-4322-BDDA-0E917E1A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6E0-CD34-475A-BDD9-BFC024606A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B357-D711-4347-A3F8-ECCD4627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02C0C-27D9-4EBB-9E0D-B0675A83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14-7366-475B-9680-0B03630B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3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BF17-4631-4E22-AFFB-BA8B0A49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C4B5-6999-4E8D-B659-2D52D169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6BB1D-3A9A-4847-9377-F6893F912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745D-3D14-4DC9-AEF2-FDDC6798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6E0-CD34-475A-BDD9-BFC024606A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4928B-A25F-40D9-A0FA-47F5E683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F4541-6747-4B42-99D5-B6937F52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14-7366-475B-9680-0B03630B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7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58A8-FEC6-4A5F-972B-DDD4CF96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90614-8280-4352-B958-F05449F5E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D4E68-8158-4890-BA5B-5702E7E7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F47B-B4A6-4582-B8C1-441E985A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086E0-CD34-475A-BDD9-BFC024606A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E64F7-F53C-443C-A252-42D88350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25375-A57B-44C3-91A2-0D6B1E4C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514-7366-475B-9680-0B03630B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6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F513F-3922-4B43-84EB-D4F5607B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BDC9D-1D66-4312-A99F-5BF1F69D1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716F-C16A-4C8E-A6B1-5F0C79E80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086E0-CD34-475A-BDD9-BFC024606AC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6891-4464-4050-BDE6-7E97BCFF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00B43-9B63-4E06-818F-79B1DA3E5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E0514-7366-475B-9680-0B03630B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3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0EF5-B3E4-4C24-9DCA-0A9916F08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99759-B57D-4919-B47E-39A9E26CD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2E11E0-E280-431C-B4BC-48E0D7E10FEA}"/>
              </a:ext>
            </a:extLst>
          </p:cNvPr>
          <p:cNvSpPr/>
          <p:nvPr/>
        </p:nvSpPr>
        <p:spPr bwMode="auto">
          <a:xfrm>
            <a:off x="186240" y="2089016"/>
            <a:ext cx="4648200" cy="44763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虚拟机监视器（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Hypervisor</a:t>
            </a: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8D7C6B-3570-4E4F-AACD-AC673F27994D}"/>
              </a:ext>
            </a:extLst>
          </p:cNvPr>
          <p:cNvSpPr/>
          <p:nvPr/>
        </p:nvSpPr>
        <p:spPr bwMode="auto">
          <a:xfrm>
            <a:off x="338640" y="2689365"/>
            <a:ext cx="1269556" cy="1398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16956-7FE8-4B8C-AF2C-900BFE422833}"/>
              </a:ext>
            </a:extLst>
          </p:cNvPr>
          <p:cNvSpPr/>
          <p:nvPr/>
        </p:nvSpPr>
        <p:spPr bwMode="auto">
          <a:xfrm>
            <a:off x="1862640" y="2685599"/>
            <a:ext cx="1269556" cy="14106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6D7C94-4E9E-46CB-BEF8-B9BD2B380A3A}"/>
              </a:ext>
            </a:extLst>
          </p:cNvPr>
          <p:cNvSpPr/>
          <p:nvPr/>
        </p:nvSpPr>
        <p:spPr bwMode="auto">
          <a:xfrm>
            <a:off x="3419682" y="2685599"/>
            <a:ext cx="1262358" cy="14018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BF073F-8291-4ADA-B7CD-C2CF8E372886}"/>
              </a:ext>
            </a:extLst>
          </p:cNvPr>
          <p:cNvSpPr txBox="1"/>
          <p:nvPr/>
        </p:nvSpPr>
        <p:spPr>
          <a:xfrm>
            <a:off x="1640918" y="153429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计算节点</a:t>
            </a:r>
          </a:p>
        </p:txBody>
      </p:sp>
      <p:grpSp>
        <p:nvGrpSpPr>
          <p:cNvPr id="9" name="组合 12">
            <a:extLst>
              <a:ext uri="{FF2B5EF4-FFF2-40B4-BE49-F238E27FC236}">
                <a16:creationId xmlns:a16="http://schemas.microsoft.com/office/drawing/2014/main" id="{B324B46F-1EC0-4C22-B285-8A54A1F58B34}"/>
              </a:ext>
            </a:extLst>
          </p:cNvPr>
          <p:cNvGrpSpPr/>
          <p:nvPr/>
        </p:nvGrpSpPr>
        <p:grpSpPr>
          <a:xfrm>
            <a:off x="2151041" y="4656703"/>
            <a:ext cx="2554053" cy="1809208"/>
            <a:chOff x="5474805" y="4787345"/>
            <a:chExt cx="1007424" cy="382629"/>
          </a:xfrm>
        </p:grpSpPr>
        <p:sp>
          <p:nvSpPr>
            <p:cNvPr id="10" name="Rectangle 707">
              <a:extLst>
                <a:ext uri="{FF2B5EF4-FFF2-40B4-BE49-F238E27FC236}">
                  <a16:creationId xmlns:a16="http://schemas.microsoft.com/office/drawing/2014/main" id="{D5021B1A-F3B4-4775-A39A-83D8F7E04325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Rectangle 708">
              <a:extLst>
                <a:ext uri="{FF2B5EF4-FFF2-40B4-BE49-F238E27FC236}">
                  <a16:creationId xmlns:a16="http://schemas.microsoft.com/office/drawing/2014/main" id="{2786DB4F-A3D1-4223-B8C3-7BDD8B3830E9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" name="Rectangle 709">
              <a:extLst>
                <a:ext uri="{FF2B5EF4-FFF2-40B4-BE49-F238E27FC236}">
                  <a16:creationId xmlns:a16="http://schemas.microsoft.com/office/drawing/2014/main" id="{964FC468-C2C7-4931-8359-EA08805C5A9B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13" name="直线连接符 16">
            <a:extLst>
              <a:ext uri="{FF2B5EF4-FFF2-40B4-BE49-F238E27FC236}">
                <a16:creationId xmlns:a16="http://schemas.microsoft.com/office/drawing/2014/main" id="{1ADB18CB-A0F5-4FA5-AC17-0E744A703D26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973418" y="4248940"/>
            <a:ext cx="2454650" cy="40776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9">
            <a:extLst>
              <a:ext uri="{FF2B5EF4-FFF2-40B4-BE49-F238E27FC236}">
                <a16:creationId xmlns:a16="http://schemas.microsoft.com/office/drawing/2014/main" id="{0851C49B-355A-4CE4-B509-90549F508E48}"/>
              </a:ext>
            </a:extLst>
          </p:cNvPr>
          <p:cNvSpPr/>
          <p:nvPr/>
        </p:nvSpPr>
        <p:spPr bwMode="auto">
          <a:xfrm>
            <a:off x="5596439" y="2072641"/>
            <a:ext cx="3391483" cy="13266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文本框 26">
            <a:extLst>
              <a:ext uri="{FF2B5EF4-FFF2-40B4-BE49-F238E27FC236}">
                <a16:creationId xmlns:a16="http://schemas.microsoft.com/office/drawing/2014/main" id="{32477658-8DD4-4967-971D-086F94C121A2}"/>
              </a:ext>
            </a:extLst>
          </p:cNvPr>
          <p:cNvSpPr txBox="1"/>
          <p:nvPr/>
        </p:nvSpPr>
        <p:spPr>
          <a:xfrm>
            <a:off x="6491843" y="1516062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网络节点</a:t>
            </a:r>
          </a:p>
        </p:txBody>
      </p:sp>
      <p:sp>
        <p:nvSpPr>
          <p:cNvPr id="16" name="矩形 27">
            <a:extLst>
              <a:ext uri="{FF2B5EF4-FFF2-40B4-BE49-F238E27FC236}">
                <a16:creationId xmlns:a16="http://schemas.microsoft.com/office/drawing/2014/main" id="{61E67FF4-EA26-4FAF-950A-9D178567C274}"/>
              </a:ext>
            </a:extLst>
          </p:cNvPr>
          <p:cNvSpPr/>
          <p:nvPr/>
        </p:nvSpPr>
        <p:spPr bwMode="auto">
          <a:xfrm>
            <a:off x="5607244" y="3971923"/>
            <a:ext cx="3380677" cy="19939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文本框 34">
            <a:extLst>
              <a:ext uri="{FF2B5EF4-FFF2-40B4-BE49-F238E27FC236}">
                <a16:creationId xmlns:a16="http://schemas.microsoft.com/office/drawing/2014/main" id="{AC0AE12D-3456-4BA8-84D0-2CAB700D1C78}"/>
              </a:ext>
            </a:extLst>
          </p:cNvPr>
          <p:cNvSpPr txBox="1"/>
          <p:nvPr/>
        </p:nvSpPr>
        <p:spPr>
          <a:xfrm>
            <a:off x="6491843" y="338983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存储节点</a:t>
            </a:r>
          </a:p>
        </p:txBody>
      </p:sp>
      <p:sp>
        <p:nvSpPr>
          <p:cNvPr id="18" name="圆柱体 35">
            <a:extLst>
              <a:ext uri="{FF2B5EF4-FFF2-40B4-BE49-F238E27FC236}">
                <a16:creationId xmlns:a16="http://schemas.microsoft.com/office/drawing/2014/main" id="{9BC968C5-6F0E-4D74-AC1D-738F4778D5C2}"/>
              </a:ext>
            </a:extLst>
          </p:cNvPr>
          <p:cNvSpPr/>
          <p:nvPr/>
        </p:nvSpPr>
        <p:spPr bwMode="auto">
          <a:xfrm>
            <a:off x="6453460" y="5227241"/>
            <a:ext cx="1523999" cy="585924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9" name="直线连接符 36">
            <a:extLst>
              <a:ext uri="{FF2B5EF4-FFF2-40B4-BE49-F238E27FC236}">
                <a16:creationId xmlns:a16="http://schemas.microsoft.com/office/drawing/2014/main" id="{0DE317BF-4907-4E1C-89E9-87ED8B618776}"/>
              </a:ext>
            </a:extLst>
          </p:cNvPr>
          <p:cNvCxnSpPr>
            <a:cxnSpLocks/>
            <a:stCxn id="54" idx="2"/>
            <a:endCxn id="18" idx="1"/>
          </p:cNvCxnSpPr>
          <p:nvPr/>
        </p:nvCxnSpPr>
        <p:spPr>
          <a:xfrm>
            <a:off x="7203172" y="4859583"/>
            <a:ext cx="12288" cy="367658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连接符 37">
            <a:extLst>
              <a:ext uri="{FF2B5EF4-FFF2-40B4-BE49-F238E27FC236}">
                <a16:creationId xmlns:a16="http://schemas.microsoft.com/office/drawing/2014/main" id="{99ACFB23-B95B-45FC-A38B-39092A699562}"/>
              </a:ext>
            </a:extLst>
          </p:cNvPr>
          <p:cNvCxnSpPr>
            <a:cxnSpLocks/>
          </p:cNvCxnSpPr>
          <p:nvPr/>
        </p:nvCxnSpPr>
        <p:spPr>
          <a:xfrm>
            <a:off x="5200956" y="2685599"/>
            <a:ext cx="25288" cy="347877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38">
            <a:extLst>
              <a:ext uri="{FF2B5EF4-FFF2-40B4-BE49-F238E27FC236}">
                <a16:creationId xmlns:a16="http://schemas.microsoft.com/office/drawing/2014/main" id="{CAB21279-6CFF-4EB5-8BE8-5146A560DDF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200956" y="2666277"/>
            <a:ext cx="498791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39">
            <a:extLst>
              <a:ext uri="{FF2B5EF4-FFF2-40B4-BE49-F238E27FC236}">
                <a16:creationId xmlns:a16="http://schemas.microsoft.com/office/drawing/2014/main" id="{E2D04616-87BE-4D13-B6A0-3790A4FA8695}"/>
              </a:ext>
            </a:extLst>
          </p:cNvPr>
          <p:cNvCxnSpPr>
            <a:cxnSpLocks/>
          </p:cNvCxnSpPr>
          <p:nvPr/>
        </p:nvCxnSpPr>
        <p:spPr>
          <a:xfrm>
            <a:off x="5226245" y="4395225"/>
            <a:ext cx="58589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40">
            <a:extLst>
              <a:ext uri="{FF2B5EF4-FFF2-40B4-BE49-F238E27FC236}">
                <a16:creationId xmlns:a16="http://schemas.microsoft.com/office/drawing/2014/main" id="{0363722D-F05A-4A23-8CEF-FCE3CAE0B3D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705094" y="5398485"/>
            <a:ext cx="506972" cy="1205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1">
            <a:extLst>
              <a:ext uri="{FF2B5EF4-FFF2-40B4-BE49-F238E27FC236}">
                <a16:creationId xmlns:a16="http://schemas.microsoft.com/office/drawing/2014/main" id="{16FC58EE-0D37-42F7-BE6E-A93052CEBFD8}"/>
              </a:ext>
            </a:extLst>
          </p:cNvPr>
          <p:cNvSpPr txBox="1"/>
          <p:nvPr/>
        </p:nvSpPr>
        <p:spPr>
          <a:xfrm>
            <a:off x="4917877" y="6124173"/>
            <a:ext cx="16004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数据中心网络</a:t>
            </a:r>
          </a:p>
        </p:txBody>
      </p:sp>
      <p:grpSp>
        <p:nvGrpSpPr>
          <p:cNvPr id="25" name="组合 42">
            <a:extLst>
              <a:ext uri="{FF2B5EF4-FFF2-40B4-BE49-F238E27FC236}">
                <a16:creationId xmlns:a16="http://schemas.microsoft.com/office/drawing/2014/main" id="{9D476E67-6442-4F8D-BC38-E08C0C13E9CC}"/>
              </a:ext>
            </a:extLst>
          </p:cNvPr>
          <p:cNvGrpSpPr/>
          <p:nvPr/>
        </p:nvGrpSpPr>
        <p:grpSpPr>
          <a:xfrm>
            <a:off x="469706" y="3930084"/>
            <a:ext cx="1007424" cy="382629"/>
            <a:chOff x="5474805" y="4787345"/>
            <a:chExt cx="1007424" cy="382629"/>
          </a:xfrm>
        </p:grpSpPr>
        <p:sp>
          <p:nvSpPr>
            <p:cNvPr id="26" name="Rectangle 707">
              <a:extLst>
                <a:ext uri="{FF2B5EF4-FFF2-40B4-BE49-F238E27FC236}">
                  <a16:creationId xmlns:a16="http://schemas.microsoft.com/office/drawing/2014/main" id="{D7C612C8-38FC-4295-A6E2-66EDDC7F66A1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7" name="Rectangle 708">
              <a:extLst>
                <a:ext uri="{FF2B5EF4-FFF2-40B4-BE49-F238E27FC236}">
                  <a16:creationId xmlns:a16="http://schemas.microsoft.com/office/drawing/2014/main" id="{C9029B39-BD17-4217-B8D6-AA07F7C8674E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8" name="Rectangle 709">
              <a:extLst>
                <a:ext uri="{FF2B5EF4-FFF2-40B4-BE49-F238E27FC236}">
                  <a16:creationId xmlns:a16="http://schemas.microsoft.com/office/drawing/2014/main" id="{E79C0B17-925F-4FC9-AAB2-16852FD65C17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9" name="组合 46">
            <a:extLst>
              <a:ext uri="{FF2B5EF4-FFF2-40B4-BE49-F238E27FC236}">
                <a16:creationId xmlns:a16="http://schemas.microsoft.com/office/drawing/2014/main" id="{98C3AC91-B82F-471C-8391-4F460FFFD650}"/>
              </a:ext>
            </a:extLst>
          </p:cNvPr>
          <p:cNvGrpSpPr/>
          <p:nvPr/>
        </p:nvGrpSpPr>
        <p:grpSpPr>
          <a:xfrm>
            <a:off x="2017535" y="3935671"/>
            <a:ext cx="1007424" cy="382629"/>
            <a:chOff x="5474805" y="4787345"/>
            <a:chExt cx="1007424" cy="382629"/>
          </a:xfrm>
        </p:grpSpPr>
        <p:sp>
          <p:nvSpPr>
            <p:cNvPr id="30" name="Rectangle 707">
              <a:extLst>
                <a:ext uri="{FF2B5EF4-FFF2-40B4-BE49-F238E27FC236}">
                  <a16:creationId xmlns:a16="http://schemas.microsoft.com/office/drawing/2014/main" id="{AA3210EA-E351-4EE7-A7DD-C6A1C8B2ACC6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1" name="Rectangle 708">
              <a:extLst>
                <a:ext uri="{FF2B5EF4-FFF2-40B4-BE49-F238E27FC236}">
                  <a16:creationId xmlns:a16="http://schemas.microsoft.com/office/drawing/2014/main" id="{E13C6518-E762-4359-8C52-03EC03BED86D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2" name="Rectangle 709">
              <a:extLst>
                <a:ext uri="{FF2B5EF4-FFF2-40B4-BE49-F238E27FC236}">
                  <a16:creationId xmlns:a16="http://schemas.microsoft.com/office/drawing/2014/main" id="{16E7048D-4763-4CE5-A78F-3587C6B5D396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3" name="组合 50">
            <a:extLst>
              <a:ext uri="{FF2B5EF4-FFF2-40B4-BE49-F238E27FC236}">
                <a16:creationId xmlns:a16="http://schemas.microsoft.com/office/drawing/2014/main" id="{439AB9D9-13FE-41A7-8FA8-C368C1059E73}"/>
              </a:ext>
            </a:extLst>
          </p:cNvPr>
          <p:cNvGrpSpPr/>
          <p:nvPr/>
        </p:nvGrpSpPr>
        <p:grpSpPr>
          <a:xfrm>
            <a:off x="3580389" y="3915211"/>
            <a:ext cx="1007424" cy="382629"/>
            <a:chOff x="5474805" y="4787345"/>
            <a:chExt cx="1007424" cy="382629"/>
          </a:xfrm>
        </p:grpSpPr>
        <p:sp>
          <p:nvSpPr>
            <p:cNvPr id="34" name="Rectangle 707">
              <a:extLst>
                <a:ext uri="{FF2B5EF4-FFF2-40B4-BE49-F238E27FC236}">
                  <a16:creationId xmlns:a16="http://schemas.microsoft.com/office/drawing/2014/main" id="{75C426C2-3CB7-4E03-A7FA-905D9D1769A7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5" name="Rectangle 708">
              <a:extLst>
                <a:ext uri="{FF2B5EF4-FFF2-40B4-BE49-F238E27FC236}">
                  <a16:creationId xmlns:a16="http://schemas.microsoft.com/office/drawing/2014/main" id="{873B1137-99E5-4055-833F-F22F6E8EF023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6" name="Rectangle 709">
              <a:extLst>
                <a:ext uri="{FF2B5EF4-FFF2-40B4-BE49-F238E27FC236}">
                  <a16:creationId xmlns:a16="http://schemas.microsoft.com/office/drawing/2014/main" id="{EDFE5BF6-406A-4E1B-ABF8-CF300D261075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7" name="矩形 57">
            <a:extLst>
              <a:ext uri="{FF2B5EF4-FFF2-40B4-BE49-F238E27FC236}">
                <a16:creationId xmlns:a16="http://schemas.microsoft.com/office/drawing/2014/main" id="{720C9F0F-C89F-4A07-A5F1-254C8D1C9DE8}"/>
              </a:ext>
            </a:extLst>
          </p:cNvPr>
          <p:cNvSpPr/>
          <p:nvPr/>
        </p:nvSpPr>
        <p:spPr bwMode="auto">
          <a:xfrm>
            <a:off x="3204477" y="4792845"/>
            <a:ext cx="1320285" cy="2758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虚拟本地盘</a:t>
            </a:r>
          </a:p>
        </p:txBody>
      </p:sp>
      <p:sp>
        <p:nvSpPr>
          <p:cNvPr id="38" name="矩形 60">
            <a:extLst>
              <a:ext uri="{FF2B5EF4-FFF2-40B4-BE49-F238E27FC236}">
                <a16:creationId xmlns:a16="http://schemas.microsoft.com/office/drawing/2014/main" id="{040BD5D3-A6F2-495F-99A4-6135E1A9F20B}"/>
              </a:ext>
            </a:extLst>
          </p:cNvPr>
          <p:cNvSpPr/>
          <p:nvPr/>
        </p:nvSpPr>
        <p:spPr bwMode="auto">
          <a:xfrm>
            <a:off x="3202381" y="5122642"/>
            <a:ext cx="1320285" cy="2758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虚拟云盘</a:t>
            </a:r>
          </a:p>
        </p:txBody>
      </p:sp>
      <p:sp>
        <p:nvSpPr>
          <p:cNvPr id="39" name="矩形 61">
            <a:extLst>
              <a:ext uri="{FF2B5EF4-FFF2-40B4-BE49-F238E27FC236}">
                <a16:creationId xmlns:a16="http://schemas.microsoft.com/office/drawing/2014/main" id="{F6BFC84A-6028-4702-946F-F54454D2804D}"/>
              </a:ext>
            </a:extLst>
          </p:cNvPr>
          <p:cNvSpPr/>
          <p:nvPr/>
        </p:nvSpPr>
        <p:spPr bwMode="auto">
          <a:xfrm>
            <a:off x="3204194" y="5461893"/>
            <a:ext cx="1320285" cy="2758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</a:t>
            </a:r>
          </a:p>
        </p:txBody>
      </p:sp>
      <p:cxnSp>
        <p:nvCxnSpPr>
          <p:cNvPr id="40" name="直线连接符 62">
            <a:extLst>
              <a:ext uri="{FF2B5EF4-FFF2-40B4-BE49-F238E27FC236}">
                <a16:creationId xmlns:a16="http://schemas.microsoft.com/office/drawing/2014/main" id="{473005BF-6648-4685-8F25-EC9A0DD71D94}"/>
              </a:ext>
            </a:extLst>
          </p:cNvPr>
          <p:cNvCxnSpPr>
            <a:cxnSpLocks/>
            <a:stCxn id="31" idx="3"/>
            <a:endCxn id="12" idx="0"/>
          </p:cNvCxnSpPr>
          <p:nvPr/>
        </p:nvCxnSpPr>
        <p:spPr>
          <a:xfrm>
            <a:off x="2495216" y="4222644"/>
            <a:ext cx="932852" cy="43405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65">
            <a:extLst>
              <a:ext uri="{FF2B5EF4-FFF2-40B4-BE49-F238E27FC236}">
                <a16:creationId xmlns:a16="http://schemas.microsoft.com/office/drawing/2014/main" id="{50DF6F45-7F6D-401B-A1A3-7F58F371DA2B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flipH="1">
            <a:off x="3428068" y="4234067"/>
            <a:ext cx="656033" cy="42263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68">
            <a:extLst>
              <a:ext uri="{FF2B5EF4-FFF2-40B4-BE49-F238E27FC236}">
                <a16:creationId xmlns:a16="http://schemas.microsoft.com/office/drawing/2014/main" id="{5036F464-E2D0-43ED-AABF-A781E9227AD7}"/>
              </a:ext>
            </a:extLst>
          </p:cNvPr>
          <p:cNvCxnSpPr>
            <a:cxnSpLocks/>
            <a:stCxn id="69" idx="4"/>
            <a:endCxn id="12" idx="1"/>
          </p:cNvCxnSpPr>
          <p:nvPr/>
        </p:nvCxnSpPr>
        <p:spPr>
          <a:xfrm>
            <a:off x="1852491" y="5398485"/>
            <a:ext cx="298550" cy="1205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72">
            <a:extLst>
              <a:ext uri="{FF2B5EF4-FFF2-40B4-BE49-F238E27FC236}">
                <a16:creationId xmlns:a16="http://schemas.microsoft.com/office/drawing/2014/main" id="{E5CDD9AB-B4A4-46A5-9A1C-01E70C861C86}"/>
              </a:ext>
            </a:extLst>
          </p:cNvPr>
          <p:cNvGrpSpPr/>
          <p:nvPr/>
        </p:nvGrpSpPr>
        <p:grpSpPr>
          <a:xfrm>
            <a:off x="5699747" y="2216452"/>
            <a:ext cx="2124939" cy="1079584"/>
            <a:chOff x="5474805" y="4787345"/>
            <a:chExt cx="1007424" cy="382629"/>
          </a:xfrm>
        </p:grpSpPr>
        <p:sp>
          <p:nvSpPr>
            <p:cNvPr id="44" name="Rectangle 707">
              <a:extLst>
                <a:ext uri="{FF2B5EF4-FFF2-40B4-BE49-F238E27FC236}">
                  <a16:creationId xmlns:a16="http://schemas.microsoft.com/office/drawing/2014/main" id="{85261C24-C9D2-4124-A3C4-797426F79C15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5" name="Rectangle 708">
              <a:extLst>
                <a:ext uri="{FF2B5EF4-FFF2-40B4-BE49-F238E27FC236}">
                  <a16:creationId xmlns:a16="http://schemas.microsoft.com/office/drawing/2014/main" id="{A2091387-C94E-4124-A2C4-CE3DAF55E351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6" name="Rectangle 709">
              <a:extLst>
                <a:ext uri="{FF2B5EF4-FFF2-40B4-BE49-F238E27FC236}">
                  <a16:creationId xmlns:a16="http://schemas.microsoft.com/office/drawing/2014/main" id="{98A5D8D4-C19D-496D-BDC0-8E57CC6D6865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7" name="矩形 76">
            <a:extLst>
              <a:ext uri="{FF2B5EF4-FFF2-40B4-BE49-F238E27FC236}">
                <a16:creationId xmlns:a16="http://schemas.microsoft.com/office/drawing/2014/main" id="{0A15A4B0-4F44-49DB-BFB1-6E77E985182A}"/>
              </a:ext>
            </a:extLst>
          </p:cNvPr>
          <p:cNvSpPr/>
          <p:nvPr/>
        </p:nvSpPr>
        <p:spPr bwMode="auto">
          <a:xfrm>
            <a:off x="6734792" y="2283232"/>
            <a:ext cx="936759" cy="70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虚拟网络功能数据面</a:t>
            </a:r>
          </a:p>
        </p:txBody>
      </p:sp>
      <p:sp>
        <p:nvSpPr>
          <p:cNvPr id="48" name="矩形 79">
            <a:extLst>
              <a:ext uri="{FF2B5EF4-FFF2-40B4-BE49-F238E27FC236}">
                <a16:creationId xmlns:a16="http://schemas.microsoft.com/office/drawing/2014/main" id="{1B7169FF-7FB4-479A-8B02-6631F432F510}"/>
              </a:ext>
            </a:extLst>
          </p:cNvPr>
          <p:cNvSpPr/>
          <p:nvPr/>
        </p:nvSpPr>
        <p:spPr bwMode="auto">
          <a:xfrm>
            <a:off x="7963762" y="2288100"/>
            <a:ext cx="936759" cy="70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虚拟网络功能控制面</a:t>
            </a:r>
          </a:p>
        </p:txBody>
      </p:sp>
      <p:cxnSp>
        <p:nvCxnSpPr>
          <p:cNvPr id="49" name="直线连接符 82">
            <a:extLst>
              <a:ext uri="{FF2B5EF4-FFF2-40B4-BE49-F238E27FC236}">
                <a16:creationId xmlns:a16="http://schemas.microsoft.com/office/drawing/2014/main" id="{6339FA76-1126-4098-AD1E-BAA37BA2BCBE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671551" y="2640800"/>
            <a:ext cx="292211" cy="906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87">
            <a:extLst>
              <a:ext uri="{FF2B5EF4-FFF2-40B4-BE49-F238E27FC236}">
                <a16:creationId xmlns:a16="http://schemas.microsoft.com/office/drawing/2014/main" id="{B794E445-3F95-4AAA-A3BA-AB419A8F7E86}"/>
              </a:ext>
            </a:extLst>
          </p:cNvPr>
          <p:cNvGrpSpPr/>
          <p:nvPr/>
        </p:nvGrpSpPr>
        <p:grpSpPr>
          <a:xfrm>
            <a:off x="5699747" y="4087403"/>
            <a:ext cx="2124939" cy="1079584"/>
            <a:chOff x="5474805" y="4787345"/>
            <a:chExt cx="1007424" cy="382629"/>
          </a:xfrm>
        </p:grpSpPr>
        <p:sp>
          <p:nvSpPr>
            <p:cNvPr id="51" name="Rectangle 707">
              <a:extLst>
                <a:ext uri="{FF2B5EF4-FFF2-40B4-BE49-F238E27FC236}">
                  <a16:creationId xmlns:a16="http://schemas.microsoft.com/office/drawing/2014/main" id="{9AA683DA-F2D0-43F6-9A53-15F1845F5324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2" name="Rectangle 708">
              <a:extLst>
                <a:ext uri="{FF2B5EF4-FFF2-40B4-BE49-F238E27FC236}">
                  <a16:creationId xmlns:a16="http://schemas.microsoft.com/office/drawing/2014/main" id="{BD44E267-1744-4507-A175-7FF361F6568E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3" name="Rectangle 709">
              <a:extLst>
                <a:ext uri="{FF2B5EF4-FFF2-40B4-BE49-F238E27FC236}">
                  <a16:creationId xmlns:a16="http://schemas.microsoft.com/office/drawing/2014/main" id="{16BED4C6-4990-4143-A3CE-9FD553A911E5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54" name="矩形 91">
            <a:extLst>
              <a:ext uri="{FF2B5EF4-FFF2-40B4-BE49-F238E27FC236}">
                <a16:creationId xmlns:a16="http://schemas.microsoft.com/office/drawing/2014/main" id="{ED6047CE-C8A0-4E9B-9E62-28360E3ADF83}"/>
              </a:ext>
            </a:extLst>
          </p:cNvPr>
          <p:cNvSpPr/>
          <p:nvPr/>
        </p:nvSpPr>
        <p:spPr bwMode="auto">
          <a:xfrm>
            <a:off x="6734792" y="4154183"/>
            <a:ext cx="936759" cy="70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数据结构处理数据面</a:t>
            </a:r>
          </a:p>
        </p:txBody>
      </p:sp>
      <p:sp>
        <p:nvSpPr>
          <p:cNvPr id="55" name="矩形 92">
            <a:extLst>
              <a:ext uri="{FF2B5EF4-FFF2-40B4-BE49-F238E27FC236}">
                <a16:creationId xmlns:a16="http://schemas.microsoft.com/office/drawing/2014/main" id="{36DE5635-C148-471E-BBF8-6AF9EFE2CCF0}"/>
              </a:ext>
            </a:extLst>
          </p:cNvPr>
          <p:cNvSpPr/>
          <p:nvPr/>
        </p:nvSpPr>
        <p:spPr bwMode="auto">
          <a:xfrm>
            <a:off x="7950632" y="4162439"/>
            <a:ext cx="936759" cy="70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数据结构处理控制面</a:t>
            </a:r>
          </a:p>
        </p:txBody>
      </p:sp>
      <p:cxnSp>
        <p:nvCxnSpPr>
          <p:cNvPr id="56" name="直线连接符 95">
            <a:extLst>
              <a:ext uri="{FF2B5EF4-FFF2-40B4-BE49-F238E27FC236}">
                <a16:creationId xmlns:a16="http://schemas.microsoft.com/office/drawing/2014/main" id="{9FC2AC00-AB34-4E6E-8D3D-841E780F97D7}"/>
              </a:ext>
            </a:extLst>
          </p:cNvPr>
          <p:cNvCxnSpPr>
            <a:cxnSpLocks/>
          </p:cNvCxnSpPr>
          <p:nvPr/>
        </p:nvCxnSpPr>
        <p:spPr>
          <a:xfrm flipV="1">
            <a:off x="7685248" y="4509158"/>
            <a:ext cx="292211" cy="906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97">
            <a:extLst>
              <a:ext uri="{FF2B5EF4-FFF2-40B4-BE49-F238E27FC236}">
                <a16:creationId xmlns:a16="http://schemas.microsoft.com/office/drawing/2014/main" id="{D2CDD168-4B12-4C43-9ECC-C7C561C8EF7E}"/>
              </a:ext>
            </a:extLst>
          </p:cNvPr>
          <p:cNvSpPr/>
          <p:nvPr/>
        </p:nvSpPr>
        <p:spPr bwMode="auto">
          <a:xfrm>
            <a:off x="417550" y="3132227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58" name="矩形 98">
            <a:extLst>
              <a:ext uri="{FF2B5EF4-FFF2-40B4-BE49-F238E27FC236}">
                <a16:creationId xmlns:a16="http://schemas.microsoft.com/office/drawing/2014/main" id="{7E1477A6-568C-4A03-A689-CF9C7DFDEFA9}"/>
              </a:ext>
            </a:extLst>
          </p:cNvPr>
          <p:cNvSpPr/>
          <p:nvPr/>
        </p:nvSpPr>
        <p:spPr bwMode="auto">
          <a:xfrm>
            <a:off x="416168" y="3538681"/>
            <a:ext cx="1157604" cy="263381"/>
          </a:xfrm>
          <a:prstGeom prst="rect">
            <a:avLst/>
          </a:prstGeom>
          <a:solidFill>
            <a:srgbClr val="007ADB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轻量级库</a:t>
            </a:r>
          </a:p>
        </p:txBody>
      </p:sp>
      <p:cxnSp>
        <p:nvCxnSpPr>
          <p:cNvPr id="59" name="直线连接符 99">
            <a:extLst>
              <a:ext uri="{FF2B5EF4-FFF2-40B4-BE49-F238E27FC236}">
                <a16:creationId xmlns:a16="http://schemas.microsoft.com/office/drawing/2014/main" id="{B53BFB46-2A24-4566-8F46-4C724F84B4E3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994970" y="3395608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连接符 102">
            <a:extLst>
              <a:ext uri="{FF2B5EF4-FFF2-40B4-BE49-F238E27FC236}">
                <a16:creationId xmlns:a16="http://schemas.microsoft.com/office/drawing/2014/main" id="{8983C52E-CB1E-4159-B15E-5035CA4815DD}"/>
              </a:ext>
            </a:extLst>
          </p:cNvPr>
          <p:cNvCxnSpPr/>
          <p:nvPr/>
        </p:nvCxnSpPr>
        <p:spPr>
          <a:xfrm flipH="1">
            <a:off x="978511" y="3777779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103">
            <a:extLst>
              <a:ext uri="{FF2B5EF4-FFF2-40B4-BE49-F238E27FC236}">
                <a16:creationId xmlns:a16="http://schemas.microsoft.com/office/drawing/2014/main" id="{980BB485-8E30-49EE-A1B9-B0C26D616777}"/>
              </a:ext>
            </a:extLst>
          </p:cNvPr>
          <p:cNvSpPr/>
          <p:nvPr/>
        </p:nvSpPr>
        <p:spPr bwMode="auto">
          <a:xfrm>
            <a:off x="1924798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62" name="矩形 104">
            <a:extLst>
              <a:ext uri="{FF2B5EF4-FFF2-40B4-BE49-F238E27FC236}">
                <a16:creationId xmlns:a16="http://schemas.microsoft.com/office/drawing/2014/main" id="{49A2663D-6C9F-41EE-8FA4-0085937BC417}"/>
              </a:ext>
            </a:extLst>
          </p:cNvPr>
          <p:cNvSpPr/>
          <p:nvPr/>
        </p:nvSpPr>
        <p:spPr bwMode="auto">
          <a:xfrm>
            <a:off x="1923416" y="3534479"/>
            <a:ext cx="1157604" cy="263381"/>
          </a:xfrm>
          <a:prstGeom prst="rect">
            <a:avLst/>
          </a:prstGeom>
          <a:solidFill>
            <a:srgbClr val="007ADB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轻量级库</a:t>
            </a:r>
          </a:p>
        </p:txBody>
      </p:sp>
      <p:cxnSp>
        <p:nvCxnSpPr>
          <p:cNvPr id="63" name="直线连接符 105">
            <a:extLst>
              <a:ext uri="{FF2B5EF4-FFF2-40B4-BE49-F238E27FC236}">
                <a16:creationId xmlns:a16="http://schemas.microsoft.com/office/drawing/2014/main" id="{3B9B0384-40CE-4923-948B-5B8E51FB9B86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flipH="1">
            <a:off x="2502218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106">
            <a:extLst>
              <a:ext uri="{FF2B5EF4-FFF2-40B4-BE49-F238E27FC236}">
                <a16:creationId xmlns:a16="http://schemas.microsoft.com/office/drawing/2014/main" id="{57EAECEA-C155-4DC4-A62C-03EA9B4683A3}"/>
              </a:ext>
            </a:extLst>
          </p:cNvPr>
          <p:cNvCxnSpPr/>
          <p:nvPr/>
        </p:nvCxnSpPr>
        <p:spPr>
          <a:xfrm flipH="1">
            <a:off x="2485759" y="3802062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107">
            <a:extLst>
              <a:ext uri="{FF2B5EF4-FFF2-40B4-BE49-F238E27FC236}">
                <a16:creationId xmlns:a16="http://schemas.microsoft.com/office/drawing/2014/main" id="{2E4E9F26-24C3-483F-87FA-E156EEC0CE63}"/>
              </a:ext>
            </a:extLst>
          </p:cNvPr>
          <p:cNvSpPr/>
          <p:nvPr/>
        </p:nvSpPr>
        <p:spPr bwMode="auto">
          <a:xfrm>
            <a:off x="3479553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66" name="矩形 108">
            <a:extLst>
              <a:ext uri="{FF2B5EF4-FFF2-40B4-BE49-F238E27FC236}">
                <a16:creationId xmlns:a16="http://schemas.microsoft.com/office/drawing/2014/main" id="{2F895762-A9A8-4E76-AF41-88F288850D70}"/>
              </a:ext>
            </a:extLst>
          </p:cNvPr>
          <p:cNvSpPr/>
          <p:nvPr/>
        </p:nvSpPr>
        <p:spPr bwMode="auto">
          <a:xfrm>
            <a:off x="3478171" y="3534479"/>
            <a:ext cx="1157604" cy="263381"/>
          </a:xfrm>
          <a:prstGeom prst="rect">
            <a:avLst/>
          </a:prstGeom>
          <a:solidFill>
            <a:srgbClr val="007ADB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轻量级库</a:t>
            </a:r>
          </a:p>
        </p:txBody>
      </p:sp>
      <p:cxnSp>
        <p:nvCxnSpPr>
          <p:cNvPr id="67" name="直线连接符 109">
            <a:extLst>
              <a:ext uri="{FF2B5EF4-FFF2-40B4-BE49-F238E27FC236}">
                <a16:creationId xmlns:a16="http://schemas.microsoft.com/office/drawing/2014/main" id="{BA86DE40-6EBF-4868-B5D7-548C6A5145B2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 flipH="1">
            <a:off x="4056973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110">
            <a:extLst>
              <a:ext uri="{FF2B5EF4-FFF2-40B4-BE49-F238E27FC236}">
                <a16:creationId xmlns:a16="http://schemas.microsoft.com/office/drawing/2014/main" id="{919E571C-82F3-4829-8FF8-874DF8478CB8}"/>
              </a:ext>
            </a:extLst>
          </p:cNvPr>
          <p:cNvCxnSpPr/>
          <p:nvPr/>
        </p:nvCxnSpPr>
        <p:spPr>
          <a:xfrm flipH="1">
            <a:off x="4040514" y="3773577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圆柱体 111">
            <a:extLst>
              <a:ext uri="{FF2B5EF4-FFF2-40B4-BE49-F238E27FC236}">
                <a16:creationId xmlns:a16="http://schemas.microsoft.com/office/drawing/2014/main" id="{DE3E5425-A600-47A7-8294-7B8BC23BFB61}"/>
              </a:ext>
            </a:extLst>
          </p:cNvPr>
          <p:cNvSpPr/>
          <p:nvPr/>
        </p:nvSpPr>
        <p:spPr bwMode="auto">
          <a:xfrm>
            <a:off x="328492" y="5105523"/>
            <a:ext cx="1523999" cy="58592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DEC488B-CBB6-40F1-8096-9C4F29329AB7}"/>
              </a:ext>
            </a:extLst>
          </p:cNvPr>
          <p:cNvSpPr/>
          <p:nvPr/>
        </p:nvSpPr>
        <p:spPr bwMode="auto">
          <a:xfrm>
            <a:off x="3202380" y="5792553"/>
            <a:ext cx="1320285" cy="275843"/>
          </a:xfrm>
          <a:prstGeom prst="rect">
            <a:avLst/>
          </a:prstGeom>
          <a:solidFill>
            <a:srgbClr val="007ADB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传输协议</a:t>
            </a:r>
          </a:p>
        </p:txBody>
      </p:sp>
    </p:spTree>
    <p:extLst>
      <p:ext uri="{BB962C8B-B14F-4D97-AF65-F5344CB8AC3E}">
        <p14:creationId xmlns:p14="http://schemas.microsoft.com/office/powerpoint/2010/main" val="153293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2019-04-18T11:52:29Z</dcterms:created>
  <dcterms:modified xsi:type="dcterms:W3CDTF">2019-04-18T11:52:43Z</dcterms:modified>
</cp:coreProperties>
</file>