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5ED-2C4D-43D8-801E-A93318C8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FAD58-FDCD-40BE-8100-6891661D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664E-2F34-4304-85AA-6CCF3C0D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2278-A5AE-4BCF-9ECA-5B98549E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2F3B-1A2B-4E78-9026-6DB600AA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04A6-0347-4CA6-9796-9C72B37C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A5582-6B02-4D37-B71D-6647E01F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3B7B-A79C-47F0-8F00-609A323E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CF36-2AB8-4821-8161-65CC5B06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7977-9A2D-4570-9E7F-951C4BF0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2661E-1388-4CAF-8919-8654A8B77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E4A8-26BF-4C76-BA28-8C8EBE7D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A65F-85A1-4981-B70A-90FB22CA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8E1A-77D0-484F-A1D6-8C6BD1F0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7108-7209-490C-81AE-0E0C976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2DF6-DFEB-4B32-A575-FE2885F1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74D1-ADA4-44AE-A566-308C2024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1D60-AFBC-47D2-BEB5-3EDA6EFE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B607-78E8-4C50-9DA7-FA36EB7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DE24-B14D-4520-9BEB-538E764A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5708-AF27-4E16-A1D3-0827B09C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C596-D649-4FDA-9DD9-50C970C3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38B3-B2A1-410F-87AD-CE7929E1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27AF-648C-4514-A4E9-3936E768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61B1-731B-4C4E-AF3C-FA6D765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FAC-9491-47B2-A7AB-99624F2A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B496-B984-481B-95D4-8FE034AD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2B05-F06F-4AEC-AF84-B4EC5B5D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2821-78CA-41A8-8F1B-7ADC9EE3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67F75-EE06-49AF-8945-EAA1780C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F916-0F82-4091-AA3F-4F7D342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DC69-2741-45EF-833B-8460D9A0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74C0-8B7F-44A9-9847-18C437F0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51D9C-6D37-4659-B6DC-3A516941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42D16-ED05-46A8-A6F8-B814D73B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8FAA-60F9-4AE5-9574-96F18C2B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A3B74-361A-4913-8846-B9536943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64F1F-0A51-49A7-906C-0AE728C5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EE781-0C14-4812-934C-69D5C5F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38E1-1580-4E6E-AFED-E4B720A3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C298B-DBC5-41FF-9398-F911BF35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6C453-B772-4299-8559-E8B435B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0607A-3BC8-436C-8FD8-2D20E74F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58703-8687-4738-8231-DEF868AF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302C-E01D-491D-935C-16580AC1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3D3AF-69E2-494C-A9D9-D5AC0170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A85-112B-459B-BD5B-EEFD0452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744E-3F85-4EA4-9F6A-86C0F9F7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A942C-F00C-4C8B-9EEE-17430B0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19F58-EFE5-4661-8014-EF005E5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016F-8FA6-4349-9F50-DCDEEC32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ADCE-ADD1-4C2C-A8C4-58016610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720E-542D-46AF-9B7E-2C994771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E16B9-4307-43D8-942A-41F4ADACD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49D2-29D3-44EF-90CF-7E9D928F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9501-A6B5-4211-A8D3-2C73F2E0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2FCC-0309-4876-A265-96C07B09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A3B0-CB0E-4D5F-882A-FA1E2E93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40F3A-596D-4734-9773-6E79D421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1CAE-43A2-4CFD-B3DC-620E4818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E4AF-701B-48A7-AE7C-E1D55309B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38C5-385A-4D0F-9575-A6FC79600AA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32FF-1665-4F1C-B8B3-ED8EEAFFC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9131-D084-47E2-B208-A071855C5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24713-DEEC-4B61-B9EC-078E98EA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D729-E755-4AB9-90A7-8DE910E2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48331-0399-47E3-8D7E-1BCD3EB7F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25C6FFDC-CCBF-4EB9-801A-A482350063D8}"/>
              </a:ext>
            </a:extLst>
          </p:cNvPr>
          <p:cNvGrpSpPr/>
          <p:nvPr/>
        </p:nvGrpSpPr>
        <p:grpSpPr>
          <a:xfrm>
            <a:off x="249048" y="2811462"/>
            <a:ext cx="8859713" cy="3257284"/>
            <a:chOff x="249048" y="3128803"/>
            <a:chExt cx="8859713" cy="3257284"/>
          </a:xfrm>
        </p:grpSpPr>
        <p:sp>
          <p:nvSpPr>
            <p:cNvPr id="5" name="Rectangle 698">
              <a:extLst>
                <a:ext uri="{FF2B5EF4-FFF2-40B4-BE49-F238E27FC236}">
                  <a16:creationId xmlns:a16="http://schemas.microsoft.com/office/drawing/2014/main" id="{942E9871-6500-48AF-A596-32DAD67F3C65}"/>
                </a:ext>
              </a:extLst>
            </p:cNvPr>
            <p:cNvSpPr/>
            <p:nvPr/>
          </p:nvSpPr>
          <p:spPr bwMode="auto">
            <a:xfrm>
              <a:off x="5230414" y="3128803"/>
              <a:ext cx="3449936" cy="2838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357">
              <a:extLst>
                <a:ext uri="{FF2B5EF4-FFF2-40B4-BE49-F238E27FC236}">
                  <a16:creationId xmlns:a16="http://schemas.microsoft.com/office/drawing/2014/main" id="{98273A3D-FCF7-477E-B0F5-62CB4546DE33}"/>
                </a:ext>
              </a:extLst>
            </p:cNvPr>
            <p:cNvGrpSpPr/>
            <p:nvPr/>
          </p:nvGrpSpPr>
          <p:grpSpPr>
            <a:xfrm>
              <a:off x="977042" y="4380464"/>
              <a:ext cx="3659222" cy="1296479"/>
              <a:chOff x="655637" y="4106862"/>
              <a:chExt cx="4879378" cy="1728785"/>
            </a:xfrm>
            <a:solidFill>
              <a:schemeClr val="bg1">
                <a:lumMod val="75000"/>
              </a:schemeClr>
            </a:solidFill>
            <a:scene3d>
              <a:camera prst="orthographicFront">
                <a:rot lat="17099985" lon="21599989" rev="0"/>
              </a:camera>
              <a:lightRig rig="threePt" dir="t"/>
            </a:scene3d>
          </p:grpSpPr>
          <p:sp>
            <p:nvSpPr>
              <p:cNvPr id="654" name="Oval 358">
                <a:extLst>
                  <a:ext uri="{FF2B5EF4-FFF2-40B4-BE49-F238E27FC236}">
                    <a16:creationId xmlns:a16="http://schemas.microsoft.com/office/drawing/2014/main" id="{AEBAD55A-F740-4112-BB17-E3FDA4A44821}"/>
                  </a:ext>
                </a:extLst>
              </p:cNvPr>
              <p:cNvSpPr/>
              <p:nvPr/>
            </p:nvSpPr>
            <p:spPr bwMode="auto">
              <a:xfrm>
                <a:off x="138929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5" name="Oval 359">
                <a:extLst>
                  <a:ext uri="{FF2B5EF4-FFF2-40B4-BE49-F238E27FC236}">
                    <a16:creationId xmlns:a16="http://schemas.microsoft.com/office/drawing/2014/main" id="{74E445CF-6959-45BC-9157-D00A2CCF22AB}"/>
                  </a:ext>
                </a:extLst>
              </p:cNvPr>
              <p:cNvSpPr/>
              <p:nvPr/>
            </p:nvSpPr>
            <p:spPr bwMode="auto">
              <a:xfrm>
                <a:off x="126701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6" name="Oval 360">
                <a:extLst>
                  <a:ext uri="{FF2B5EF4-FFF2-40B4-BE49-F238E27FC236}">
                    <a16:creationId xmlns:a16="http://schemas.microsoft.com/office/drawing/2014/main" id="{F2625504-3D99-4FFD-9427-7FC2B4A3DCEC}"/>
                  </a:ext>
                </a:extLst>
              </p:cNvPr>
              <p:cNvSpPr/>
              <p:nvPr/>
            </p:nvSpPr>
            <p:spPr bwMode="auto">
              <a:xfrm>
                <a:off x="114474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7" name="Oval 361">
                <a:extLst>
                  <a:ext uri="{FF2B5EF4-FFF2-40B4-BE49-F238E27FC236}">
                    <a16:creationId xmlns:a16="http://schemas.microsoft.com/office/drawing/2014/main" id="{99A02806-04C3-43EF-9AF7-ACE626E1CB1D}"/>
                  </a:ext>
                </a:extLst>
              </p:cNvPr>
              <p:cNvSpPr/>
              <p:nvPr/>
            </p:nvSpPr>
            <p:spPr bwMode="auto">
              <a:xfrm>
                <a:off x="102246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8" name="Oval 362">
                <a:extLst>
                  <a:ext uri="{FF2B5EF4-FFF2-40B4-BE49-F238E27FC236}">
                    <a16:creationId xmlns:a16="http://schemas.microsoft.com/office/drawing/2014/main" id="{2C2FFE7F-B2F4-4826-8750-1CAA81B2A5C1}"/>
                  </a:ext>
                </a:extLst>
              </p:cNvPr>
              <p:cNvSpPr/>
              <p:nvPr/>
            </p:nvSpPr>
            <p:spPr bwMode="auto">
              <a:xfrm>
                <a:off x="90018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9" name="Oval 363">
                <a:extLst>
                  <a:ext uri="{FF2B5EF4-FFF2-40B4-BE49-F238E27FC236}">
                    <a16:creationId xmlns:a16="http://schemas.microsoft.com/office/drawing/2014/main" id="{1CCFDDC9-B271-46CF-88BB-3DFBE608A780}"/>
                  </a:ext>
                </a:extLst>
              </p:cNvPr>
              <p:cNvSpPr/>
              <p:nvPr/>
            </p:nvSpPr>
            <p:spPr bwMode="auto">
              <a:xfrm>
                <a:off x="77791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0" name="Oval 364">
                <a:extLst>
                  <a:ext uri="{FF2B5EF4-FFF2-40B4-BE49-F238E27FC236}">
                    <a16:creationId xmlns:a16="http://schemas.microsoft.com/office/drawing/2014/main" id="{6C4AEF61-DA05-4B7B-B0E6-FB2E02D85D17}"/>
                  </a:ext>
                </a:extLst>
              </p:cNvPr>
              <p:cNvSpPr/>
              <p:nvPr/>
            </p:nvSpPr>
            <p:spPr bwMode="auto">
              <a:xfrm>
                <a:off x="65563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1" name="Oval 365">
                <a:extLst>
                  <a:ext uri="{FF2B5EF4-FFF2-40B4-BE49-F238E27FC236}">
                    <a16:creationId xmlns:a16="http://schemas.microsoft.com/office/drawing/2014/main" id="{AFDB1C37-30B4-41BB-8B74-F4F6168414BF}"/>
                  </a:ext>
                </a:extLst>
              </p:cNvPr>
              <p:cNvSpPr/>
              <p:nvPr/>
            </p:nvSpPr>
            <p:spPr bwMode="auto">
              <a:xfrm>
                <a:off x="165043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2" name="Oval 366">
                <a:extLst>
                  <a:ext uri="{FF2B5EF4-FFF2-40B4-BE49-F238E27FC236}">
                    <a16:creationId xmlns:a16="http://schemas.microsoft.com/office/drawing/2014/main" id="{3911C38A-F5D2-47CE-9D69-417567416F71}"/>
                  </a:ext>
                </a:extLst>
              </p:cNvPr>
              <p:cNvSpPr/>
              <p:nvPr/>
            </p:nvSpPr>
            <p:spPr bwMode="auto">
              <a:xfrm>
                <a:off x="152815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3" name="Oval 367">
                <a:extLst>
                  <a:ext uri="{FF2B5EF4-FFF2-40B4-BE49-F238E27FC236}">
                    <a16:creationId xmlns:a16="http://schemas.microsoft.com/office/drawing/2014/main" id="{C4415E45-24DC-48AE-868D-1D40F278A9C2}"/>
                  </a:ext>
                </a:extLst>
              </p:cNvPr>
              <p:cNvSpPr/>
              <p:nvPr/>
            </p:nvSpPr>
            <p:spPr bwMode="auto">
              <a:xfrm>
                <a:off x="140588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4" name="Oval 368">
                <a:extLst>
                  <a:ext uri="{FF2B5EF4-FFF2-40B4-BE49-F238E27FC236}">
                    <a16:creationId xmlns:a16="http://schemas.microsoft.com/office/drawing/2014/main" id="{0861DA39-4538-4DC2-800D-945E9BC4A74B}"/>
                  </a:ext>
                </a:extLst>
              </p:cNvPr>
              <p:cNvSpPr/>
              <p:nvPr/>
            </p:nvSpPr>
            <p:spPr bwMode="auto">
              <a:xfrm>
                <a:off x="128360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5" name="Oval 369">
                <a:extLst>
                  <a:ext uri="{FF2B5EF4-FFF2-40B4-BE49-F238E27FC236}">
                    <a16:creationId xmlns:a16="http://schemas.microsoft.com/office/drawing/2014/main" id="{5C455839-1A1A-490C-8868-4DE5BA72A0FE}"/>
                  </a:ext>
                </a:extLst>
              </p:cNvPr>
              <p:cNvSpPr/>
              <p:nvPr/>
            </p:nvSpPr>
            <p:spPr bwMode="auto">
              <a:xfrm>
                <a:off x="116133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6" name="Oval 370">
                <a:extLst>
                  <a:ext uri="{FF2B5EF4-FFF2-40B4-BE49-F238E27FC236}">
                    <a16:creationId xmlns:a16="http://schemas.microsoft.com/office/drawing/2014/main" id="{11E2AA9B-D2B8-4E7C-87B8-8826B55E0AD1}"/>
                  </a:ext>
                </a:extLst>
              </p:cNvPr>
              <p:cNvSpPr/>
              <p:nvPr/>
            </p:nvSpPr>
            <p:spPr bwMode="auto">
              <a:xfrm>
                <a:off x="103905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7" name="Oval 371">
                <a:extLst>
                  <a:ext uri="{FF2B5EF4-FFF2-40B4-BE49-F238E27FC236}">
                    <a16:creationId xmlns:a16="http://schemas.microsoft.com/office/drawing/2014/main" id="{041E3AE5-847D-46ED-ACC0-71B9687A03E2}"/>
                  </a:ext>
                </a:extLst>
              </p:cNvPr>
              <p:cNvSpPr/>
              <p:nvPr/>
            </p:nvSpPr>
            <p:spPr bwMode="auto">
              <a:xfrm>
                <a:off x="91677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8" name="Oval 372">
                <a:extLst>
                  <a:ext uri="{FF2B5EF4-FFF2-40B4-BE49-F238E27FC236}">
                    <a16:creationId xmlns:a16="http://schemas.microsoft.com/office/drawing/2014/main" id="{749B47C2-D3E1-41C5-9A40-5D595CC580BB}"/>
                  </a:ext>
                </a:extLst>
              </p:cNvPr>
              <p:cNvSpPr/>
              <p:nvPr/>
            </p:nvSpPr>
            <p:spPr bwMode="auto">
              <a:xfrm>
                <a:off x="191157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9" name="Oval 373">
                <a:extLst>
                  <a:ext uri="{FF2B5EF4-FFF2-40B4-BE49-F238E27FC236}">
                    <a16:creationId xmlns:a16="http://schemas.microsoft.com/office/drawing/2014/main" id="{676BA913-8A9E-4ED8-9086-B8AD67956045}"/>
                  </a:ext>
                </a:extLst>
              </p:cNvPr>
              <p:cNvSpPr/>
              <p:nvPr/>
            </p:nvSpPr>
            <p:spPr bwMode="auto">
              <a:xfrm>
                <a:off x="178930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0" name="Oval 374">
                <a:extLst>
                  <a:ext uri="{FF2B5EF4-FFF2-40B4-BE49-F238E27FC236}">
                    <a16:creationId xmlns:a16="http://schemas.microsoft.com/office/drawing/2014/main" id="{CBCD0AC5-ABAF-45B3-B24C-5297743832FC}"/>
                  </a:ext>
                </a:extLst>
              </p:cNvPr>
              <p:cNvSpPr/>
              <p:nvPr/>
            </p:nvSpPr>
            <p:spPr bwMode="auto">
              <a:xfrm>
                <a:off x="166702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1" name="Oval 375">
                <a:extLst>
                  <a:ext uri="{FF2B5EF4-FFF2-40B4-BE49-F238E27FC236}">
                    <a16:creationId xmlns:a16="http://schemas.microsoft.com/office/drawing/2014/main" id="{51F8E192-E349-4BD0-922C-D771C47D06E3}"/>
                  </a:ext>
                </a:extLst>
              </p:cNvPr>
              <p:cNvSpPr/>
              <p:nvPr/>
            </p:nvSpPr>
            <p:spPr bwMode="auto">
              <a:xfrm>
                <a:off x="154474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2" name="Oval 376">
                <a:extLst>
                  <a:ext uri="{FF2B5EF4-FFF2-40B4-BE49-F238E27FC236}">
                    <a16:creationId xmlns:a16="http://schemas.microsoft.com/office/drawing/2014/main" id="{08530F2D-0B4D-48B3-BEB3-6C653835EBB1}"/>
                  </a:ext>
                </a:extLst>
              </p:cNvPr>
              <p:cNvSpPr/>
              <p:nvPr/>
            </p:nvSpPr>
            <p:spPr bwMode="auto">
              <a:xfrm>
                <a:off x="142247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3" name="Oval 377">
                <a:extLst>
                  <a:ext uri="{FF2B5EF4-FFF2-40B4-BE49-F238E27FC236}">
                    <a16:creationId xmlns:a16="http://schemas.microsoft.com/office/drawing/2014/main" id="{3FE09381-36DA-4AA0-B844-9C4E27E8915B}"/>
                  </a:ext>
                </a:extLst>
              </p:cNvPr>
              <p:cNvSpPr/>
              <p:nvPr/>
            </p:nvSpPr>
            <p:spPr bwMode="auto">
              <a:xfrm>
                <a:off x="130019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4" name="Oval 378">
                <a:extLst>
                  <a:ext uri="{FF2B5EF4-FFF2-40B4-BE49-F238E27FC236}">
                    <a16:creationId xmlns:a16="http://schemas.microsoft.com/office/drawing/2014/main" id="{7F72C71B-E189-44FA-B602-087819810BD8}"/>
                  </a:ext>
                </a:extLst>
              </p:cNvPr>
              <p:cNvSpPr/>
              <p:nvPr/>
            </p:nvSpPr>
            <p:spPr bwMode="auto">
              <a:xfrm>
                <a:off x="117792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5" name="Oval 379">
                <a:extLst>
                  <a:ext uri="{FF2B5EF4-FFF2-40B4-BE49-F238E27FC236}">
                    <a16:creationId xmlns:a16="http://schemas.microsoft.com/office/drawing/2014/main" id="{AE30615F-9709-4CD9-AE3C-ECD696A8C03D}"/>
                  </a:ext>
                </a:extLst>
              </p:cNvPr>
              <p:cNvSpPr/>
              <p:nvPr/>
            </p:nvSpPr>
            <p:spPr bwMode="auto">
              <a:xfrm>
                <a:off x="217271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6" name="Oval 380">
                <a:extLst>
                  <a:ext uri="{FF2B5EF4-FFF2-40B4-BE49-F238E27FC236}">
                    <a16:creationId xmlns:a16="http://schemas.microsoft.com/office/drawing/2014/main" id="{DE3A4A16-91AE-4345-86BA-091E43CB5A93}"/>
                  </a:ext>
                </a:extLst>
              </p:cNvPr>
              <p:cNvSpPr/>
              <p:nvPr/>
            </p:nvSpPr>
            <p:spPr bwMode="auto">
              <a:xfrm>
                <a:off x="205044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7" name="Oval 381">
                <a:extLst>
                  <a:ext uri="{FF2B5EF4-FFF2-40B4-BE49-F238E27FC236}">
                    <a16:creationId xmlns:a16="http://schemas.microsoft.com/office/drawing/2014/main" id="{C8707BA8-4B1B-4F89-B2FC-4018770D3F0C}"/>
                  </a:ext>
                </a:extLst>
              </p:cNvPr>
              <p:cNvSpPr/>
              <p:nvPr/>
            </p:nvSpPr>
            <p:spPr bwMode="auto">
              <a:xfrm>
                <a:off x="192816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8" name="Oval 382">
                <a:extLst>
                  <a:ext uri="{FF2B5EF4-FFF2-40B4-BE49-F238E27FC236}">
                    <a16:creationId xmlns:a16="http://schemas.microsoft.com/office/drawing/2014/main" id="{F6BD76EC-F7AB-41BD-8F17-3EB404B7266B}"/>
                  </a:ext>
                </a:extLst>
              </p:cNvPr>
              <p:cNvSpPr/>
              <p:nvPr/>
            </p:nvSpPr>
            <p:spPr bwMode="auto">
              <a:xfrm>
                <a:off x="180589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9" name="Oval 383">
                <a:extLst>
                  <a:ext uri="{FF2B5EF4-FFF2-40B4-BE49-F238E27FC236}">
                    <a16:creationId xmlns:a16="http://schemas.microsoft.com/office/drawing/2014/main" id="{2D017C3B-102B-45C3-92F9-88B488171509}"/>
                  </a:ext>
                </a:extLst>
              </p:cNvPr>
              <p:cNvSpPr/>
              <p:nvPr/>
            </p:nvSpPr>
            <p:spPr bwMode="auto">
              <a:xfrm>
                <a:off x="168361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0" name="Oval 384">
                <a:extLst>
                  <a:ext uri="{FF2B5EF4-FFF2-40B4-BE49-F238E27FC236}">
                    <a16:creationId xmlns:a16="http://schemas.microsoft.com/office/drawing/2014/main" id="{2C998715-9CC0-45D3-98E7-AD5A615A4531}"/>
                  </a:ext>
                </a:extLst>
              </p:cNvPr>
              <p:cNvSpPr/>
              <p:nvPr/>
            </p:nvSpPr>
            <p:spPr bwMode="auto">
              <a:xfrm>
                <a:off x="156133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1" name="Oval 385">
                <a:extLst>
                  <a:ext uri="{FF2B5EF4-FFF2-40B4-BE49-F238E27FC236}">
                    <a16:creationId xmlns:a16="http://schemas.microsoft.com/office/drawing/2014/main" id="{2EA391CD-D70C-4C7D-B2A4-D981FDA64656}"/>
                  </a:ext>
                </a:extLst>
              </p:cNvPr>
              <p:cNvSpPr/>
              <p:nvPr/>
            </p:nvSpPr>
            <p:spPr bwMode="auto">
              <a:xfrm>
                <a:off x="143906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2" name="Oval 386">
                <a:extLst>
                  <a:ext uri="{FF2B5EF4-FFF2-40B4-BE49-F238E27FC236}">
                    <a16:creationId xmlns:a16="http://schemas.microsoft.com/office/drawing/2014/main" id="{8F453A98-4342-4FD7-BDB4-AFF10AE4B15D}"/>
                  </a:ext>
                </a:extLst>
              </p:cNvPr>
              <p:cNvSpPr/>
              <p:nvPr/>
            </p:nvSpPr>
            <p:spPr bwMode="auto">
              <a:xfrm>
                <a:off x="243385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3" name="Oval 387">
                <a:extLst>
                  <a:ext uri="{FF2B5EF4-FFF2-40B4-BE49-F238E27FC236}">
                    <a16:creationId xmlns:a16="http://schemas.microsoft.com/office/drawing/2014/main" id="{CDF1D451-F3E6-4686-AF70-D8734F353992}"/>
                  </a:ext>
                </a:extLst>
              </p:cNvPr>
              <p:cNvSpPr/>
              <p:nvPr/>
            </p:nvSpPr>
            <p:spPr bwMode="auto">
              <a:xfrm>
                <a:off x="231158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4" name="Oval 388">
                <a:extLst>
                  <a:ext uri="{FF2B5EF4-FFF2-40B4-BE49-F238E27FC236}">
                    <a16:creationId xmlns:a16="http://schemas.microsoft.com/office/drawing/2014/main" id="{7DE8CFF7-EC2F-429B-A51E-17DB17BDC8B4}"/>
                  </a:ext>
                </a:extLst>
              </p:cNvPr>
              <p:cNvSpPr/>
              <p:nvPr/>
            </p:nvSpPr>
            <p:spPr bwMode="auto">
              <a:xfrm>
                <a:off x="218930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5" name="Oval 389">
                <a:extLst>
                  <a:ext uri="{FF2B5EF4-FFF2-40B4-BE49-F238E27FC236}">
                    <a16:creationId xmlns:a16="http://schemas.microsoft.com/office/drawing/2014/main" id="{1B4E3250-866D-4C3C-AF2A-72C1581179CF}"/>
                  </a:ext>
                </a:extLst>
              </p:cNvPr>
              <p:cNvSpPr/>
              <p:nvPr/>
            </p:nvSpPr>
            <p:spPr bwMode="auto">
              <a:xfrm>
                <a:off x="206703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6" name="Oval 390">
                <a:extLst>
                  <a:ext uri="{FF2B5EF4-FFF2-40B4-BE49-F238E27FC236}">
                    <a16:creationId xmlns:a16="http://schemas.microsoft.com/office/drawing/2014/main" id="{5237E3EB-DD7A-4043-8B4A-3BAB3A3356AE}"/>
                  </a:ext>
                </a:extLst>
              </p:cNvPr>
              <p:cNvSpPr/>
              <p:nvPr/>
            </p:nvSpPr>
            <p:spPr bwMode="auto">
              <a:xfrm>
                <a:off x="194475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7" name="Oval 391">
                <a:extLst>
                  <a:ext uri="{FF2B5EF4-FFF2-40B4-BE49-F238E27FC236}">
                    <a16:creationId xmlns:a16="http://schemas.microsoft.com/office/drawing/2014/main" id="{2784370F-9474-4AED-B89D-DB8FED7860C6}"/>
                  </a:ext>
                </a:extLst>
              </p:cNvPr>
              <p:cNvSpPr/>
              <p:nvPr/>
            </p:nvSpPr>
            <p:spPr bwMode="auto">
              <a:xfrm>
                <a:off x="182248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8" name="Oval 392">
                <a:extLst>
                  <a:ext uri="{FF2B5EF4-FFF2-40B4-BE49-F238E27FC236}">
                    <a16:creationId xmlns:a16="http://schemas.microsoft.com/office/drawing/2014/main" id="{7350034A-9E7A-4899-8783-F3B20E36D8CD}"/>
                  </a:ext>
                </a:extLst>
              </p:cNvPr>
              <p:cNvSpPr/>
              <p:nvPr/>
            </p:nvSpPr>
            <p:spPr bwMode="auto">
              <a:xfrm>
                <a:off x="170020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9" name="Oval 393">
                <a:extLst>
                  <a:ext uri="{FF2B5EF4-FFF2-40B4-BE49-F238E27FC236}">
                    <a16:creationId xmlns:a16="http://schemas.microsoft.com/office/drawing/2014/main" id="{753D0DD0-289A-423E-A907-7435BDBCAEFF}"/>
                  </a:ext>
                </a:extLst>
              </p:cNvPr>
              <p:cNvSpPr/>
              <p:nvPr/>
            </p:nvSpPr>
            <p:spPr bwMode="auto">
              <a:xfrm>
                <a:off x="269500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0" name="Oval 394">
                <a:extLst>
                  <a:ext uri="{FF2B5EF4-FFF2-40B4-BE49-F238E27FC236}">
                    <a16:creationId xmlns:a16="http://schemas.microsoft.com/office/drawing/2014/main" id="{90C55B5A-DE5E-4FD7-88B7-04B84AEF7944}"/>
                  </a:ext>
                </a:extLst>
              </p:cNvPr>
              <p:cNvSpPr/>
              <p:nvPr/>
            </p:nvSpPr>
            <p:spPr bwMode="auto">
              <a:xfrm>
                <a:off x="257272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1" name="Oval 395">
                <a:extLst>
                  <a:ext uri="{FF2B5EF4-FFF2-40B4-BE49-F238E27FC236}">
                    <a16:creationId xmlns:a16="http://schemas.microsoft.com/office/drawing/2014/main" id="{3342C3D1-5C30-4148-924D-6FDC5805AA03}"/>
                  </a:ext>
                </a:extLst>
              </p:cNvPr>
              <p:cNvSpPr/>
              <p:nvPr/>
            </p:nvSpPr>
            <p:spPr bwMode="auto">
              <a:xfrm>
                <a:off x="245045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2" name="Oval 396">
                <a:extLst>
                  <a:ext uri="{FF2B5EF4-FFF2-40B4-BE49-F238E27FC236}">
                    <a16:creationId xmlns:a16="http://schemas.microsoft.com/office/drawing/2014/main" id="{819EDB6B-8D7D-4446-A60F-BD792F154C23}"/>
                  </a:ext>
                </a:extLst>
              </p:cNvPr>
              <p:cNvSpPr/>
              <p:nvPr/>
            </p:nvSpPr>
            <p:spPr bwMode="auto">
              <a:xfrm>
                <a:off x="232817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3" name="Oval 397">
                <a:extLst>
                  <a:ext uri="{FF2B5EF4-FFF2-40B4-BE49-F238E27FC236}">
                    <a16:creationId xmlns:a16="http://schemas.microsoft.com/office/drawing/2014/main" id="{207379FF-7ECD-449C-A1A6-93F140BEB141}"/>
                  </a:ext>
                </a:extLst>
              </p:cNvPr>
              <p:cNvSpPr/>
              <p:nvPr/>
            </p:nvSpPr>
            <p:spPr bwMode="auto">
              <a:xfrm>
                <a:off x="220589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4" name="Oval 398">
                <a:extLst>
                  <a:ext uri="{FF2B5EF4-FFF2-40B4-BE49-F238E27FC236}">
                    <a16:creationId xmlns:a16="http://schemas.microsoft.com/office/drawing/2014/main" id="{BC1DD017-25E5-480B-A0C5-0746E9BD6740}"/>
                  </a:ext>
                </a:extLst>
              </p:cNvPr>
              <p:cNvSpPr/>
              <p:nvPr/>
            </p:nvSpPr>
            <p:spPr bwMode="auto">
              <a:xfrm>
                <a:off x="208362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5" name="Oval 399">
                <a:extLst>
                  <a:ext uri="{FF2B5EF4-FFF2-40B4-BE49-F238E27FC236}">
                    <a16:creationId xmlns:a16="http://schemas.microsoft.com/office/drawing/2014/main" id="{40DBE33B-3AA0-447F-ACC2-4428F80AADF5}"/>
                  </a:ext>
                </a:extLst>
              </p:cNvPr>
              <p:cNvSpPr/>
              <p:nvPr/>
            </p:nvSpPr>
            <p:spPr bwMode="auto">
              <a:xfrm>
                <a:off x="196134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6" name="Oval 400">
                <a:extLst>
                  <a:ext uri="{FF2B5EF4-FFF2-40B4-BE49-F238E27FC236}">
                    <a16:creationId xmlns:a16="http://schemas.microsoft.com/office/drawing/2014/main" id="{ADAA852B-F13B-4157-8DE2-E8B40EEC1675}"/>
                  </a:ext>
                </a:extLst>
              </p:cNvPr>
              <p:cNvSpPr/>
              <p:nvPr/>
            </p:nvSpPr>
            <p:spPr bwMode="auto">
              <a:xfrm>
                <a:off x="295614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7" name="Oval 514">
                <a:extLst>
                  <a:ext uri="{FF2B5EF4-FFF2-40B4-BE49-F238E27FC236}">
                    <a16:creationId xmlns:a16="http://schemas.microsoft.com/office/drawing/2014/main" id="{42A7E633-AB92-422A-B136-F6135F53E8B2}"/>
                  </a:ext>
                </a:extLst>
              </p:cNvPr>
              <p:cNvSpPr/>
              <p:nvPr/>
            </p:nvSpPr>
            <p:spPr bwMode="auto">
              <a:xfrm>
                <a:off x="283386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8" name="Oval 515">
                <a:extLst>
                  <a:ext uri="{FF2B5EF4-FFF2-40B4-BE49-F238E27FC236}">
                    <a16:creationId xmlns:a16="http://schemas.microsoft.com/office/drawing/2014/main" id="{8F6BCC7A-B46A-4DE1-B026-A462FB29D260}"/>
                  </a:ext>
                </a:extLst>
              </p:cNvPr>
              <p:cNvSpPr/>
              <p:nvPr/>
            </p:nvSpPr>
            <p:spPr bwMode="auto">
              <a:xfrm>
                <a:off x="271159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9" name="Oval 516">
                <a:extLst>
                  <a:ext uri="{FF2B5EF4-FFF2-40B4-BE49-F238E27FC236}">
                    <a16:creationId xmlns:a16="http://schemas.microsoft.com/office/drawing/2014/main" id="{1525E95A-9AEC-45C5-ACBC-3FC2A9C48E86}"/>
                  </a:ext>
                </a:extLst>
              </p:cNvPr>
              <p:cNvSpPr/>
              <p:nvPr/>
            </p:nvSpPr>
            <p:spPr bwMode="auto">
              <a:xfrm>
                <a:off x="258931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0" name="Oval 517">
                <a:extLst>
                  <a:ext uri="{FF2B5EF4-FFF2-40B4-BE49-F238E27FC236}">
                    <a16:creationId xmlns:a16="http://schemas.microsoft.com/office/drawing/2014/main" id="{B0A1C89D-5F8B-49C8-9C9F-000FDE3393FB}"/>
                  </a:ext>
                </a:extLst>
              </p:cNvPr>
              <p:cNvSpPr/>
              <p:nvPr/>
            </p:nvSpPr>
            <p:spPr bwMode="auto">
              <a:xfrm>
                <a:off x="246704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1" name="Oval 518">
                <a:extLst>
                  <a:ext uri="{FF2B5EF4-FFF2-40B4-BE49-F238E27FC236}">
                    <a16:creationId xmlns:a16="http://schemas.microsoft.com/office/drawing/2014/main" id="{D6D2EF22-96B4-48B0-81F9-038BC84ADBF0}"/>
                  </a:ext>
                </a:extLst>
              </p:cNvPr>
              <p:cNvSpPr/>
              <p:nvPr/>
            </p:nvSpPr>
            <p:spPr bwMode="auto">
              <a:xfrm>
                <a:off x="234476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2" name="Oval 519">
                <a:extLst>
                  <a:ext uri="{FF2B5EF4-FFF2-40B4-BE49-F238E27FC236}">
                    <a16:creationId xmlns:a16="http://schemas.microsoft.com/office/drawing/2014/main" id="{015C2CAC-C5CD-4CF3-A58A-433D930EC749}"/>
                  </a:ext>
                </a:extLst>
              </p:cNvPr>
              <p:cNvSpPr/>
              <p:nvPr/>
            </p:nvSpPr>
            <p:spPr bwMode="auto">
              <a:xfrm>
                <a:off x="222248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3" name="Oval 520">
                <a:extLst>
                  <a:ext uri="{FF2B5EF4-FFF2-40B4-BE49-F238E27FC236}">
                    <a16:creationId xmlns:a16="http://schemas.microsoft.com/office/drawing/2014/main" id="{7A3ADE72-AA28-4E1C-A7B5-9F91A7D8963E}"/>
                  </a:ext>
                </a:extLst>
              </p:cNvPr>
              <p:cNvSpPr/>
              <p:nvPr/>
            </p:nvSpPr>
            <p:spPr bwMode="auto">
              <a:xfrm>
                <a:off x="321728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4" name="Oval 521">
                <a:extLst>
                  <a:ext uri="{FF2B5EF4-FFF2-40B4-BE49-F238E27FC236}">
                    <a16:creationId xmlns:a16="http://schemas.microsoft.com/office/drawing/2014/main" id="{B0F92700-0817-4F18-AEA2-EFD188A5F509}"/>
                  </a:ext>
                </a:extLst>
              </p:cNvPr>
              <p:cNvSpPr/>
              <p:nvPr/>
            </p:nvSpPr>
            <p:spPr bwMode="auto">
              <a:xfrm>
                <a:off x="309501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5" name="Oval 522">
                <a:extLst>
                  <a:ext uri="{FF2B5EF4-FFF2-40B4-BE49-F238E27FC236}">
                    <a16:creationId xmlns:a16="http://schemas.microsoft.com/office/drawing/2014/main" id="{E410188F-BAA1-4143-8DDF-1A3052FEDEE9}"/>
                  </a:ext>
                </a:extLst>
              </p:cNvPr>
              <p:cNvSpPr/>
              <p:nvPr/>
            </p:nvSpPr>
            <p:spPr bwMode="auto">
              <a:xfrm>
                <a:off x="297273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6" name="Oval 523">
                <a:extLst>
                  <a:ext uri="{FF2B5EF4-FFF2-40B4-BE49-F238E27FC236}">
                    <a16:creationId xmlns:a16="http://schemas.microsoft.com/office/drawing/2014/main" id="{30049761-B6D6-411B-A1B4-BDD6182A3B36}"/>
                  </a:ext>
                </a:extLst>
              </p:cNvPr>
              <p:cNvSpPr/>
              <p:nvPr/>
            </p:nvSpPr>
            <p:spPr bwMode="auto">
              <a:xfrm>
                <a:off x="285045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7" name="Oval 524">
                <a:extLst>
                  <a:ext uri="{FF2B5EF4-FFF2-40B4-BE49-F238E27FC236}">
                    <a16:creationId xmlns:a16="http://schemas.microsoft.com/office/drawing/2014/main" id="{9DC02D3C-3A02-4F5F-95B0-1F38EAE7BF4B}"/>
                  </a:ext>
                </a:extLst>
              </p:cNvPr>
              <p:cNvSpPr/>
              <p:nvPr/>
            </p:nvSpPr>
            <p:spPr bwMode="auto">
              <a:xfrm>
                <a:off x="272818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8" name="Oval 525">
                <a:extLst>
                  <a:ext uri="{FF2B5EF4-FFF2-40B4-BE49-F238E27FC236}">
                    <a16:creationId xmlns:a16="http://schemas.microsoft.com/office/drawing/2014/main" id="{91FC2DB4-48F0-4D1A-A84C-095BBD34DECE}"/>
                  </a:ext>
                </a:extLst>
              </p:cNvPr>
              <p:cNvSpPr/>
              <p:nvPr/>
            </p:nvSpPr>
            <p:spPr bwMode="auto">
              <a:xfrm>
                <a:off x="260590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9" name="Oval 526">
                <a:extLst>
                  <a:ext uri="{FF2B5EF4-FFF2-40B4-BE49-F238E27FC236}">
                    <a16:creationId xmlns:a16="http://schemas.microsoft.com/office/drawing/2014/main" id="{6A7CF232-6671-4FCB-A5F8-7A75632B79AA}"/>
                  </a:ext>
                </a:extLst>
              </p:cNvPr>
              <p:cNvSpPr/>
              <p:nvPr/>
            </p:nvSpPr>
            <p:spPr bwMode="auto">
              <a:xfrm>
                <a:off x="248363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0" name="Oval 527">
                <a:extLst>
                  <a:ext uri="{FF2B5EF4-FFF2-40B4-BE49-F238E27FC236}">
                    <a16:creationId xmlns:a16="http://schemas.microsoft.com/office/drawing/2014/main" id="{C6C12D66-43C6-4F55-B45A-95F773D41344}"/>
                  </a:ext>
                </a:extLst>
              </p:cNvPr>
              <p:cNvSpPr/>
              <p:nvPr/>
            </p:nvSpPr>
            <p:spPr bwMode="auto">
              <a:xfrm>
                <a:off x="347842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1" name="Oval 528">
                <a:extLst>
                  <a:ext uri="{FF2B5EF4-FFF2-40B4-BE49-F238E27FC236}">
                    <a16:creationId xmlns:a16="http://schemas.microsoft.com/office/drawing/2014/main" id="{ED571BBF-4A60-41B6-8D26-1EB99785EEAE}"/>
                  </a:ext>
                </a:extLst>
              </p:cNvPr>
              <p:cNvSpPr/>
              <p:nvPr/>
            </p:nvSpPr>
            <p:spPr bwMode="auto">
              <a:xfrm>
                <a:off x="335615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2" name="Oval 529">
                <a:extLst>
                  <a:ext uri="{FF2B5EF4-FFF2-40B4-BE49-F238E27FC236}">
                    <a16:creationId xmlns:a16="http://schemas.microsoft.com/office/drawing/2014/main" id="{4C0D5A85-38D5-4FF2-8080-597104A11AE5}"/>
                  </a:ext>
                </a:extLst>
              </p:cNvPr>
              <p:cNvSpPr/>
              <p:nvPr/>
            </p:nvSpPr>
            <p:spPr bwMode="auto">
              <a:xfrm>
                <a:off x="323387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3" name="Oval 530">
                <a:extLst>
                  <a:ext uri="{FF2B5EF4-FFF2-40B4-BE49-F238E27FC236}">
                    <a16:creationId xmlns:a16="http://schemas.microsoft.com/office/drawing/2014/main" id="{D0BC1E3B-942B-4B0F-8FAF-90399F030BC7}"/>
                  </a:ext>
                </a:extLst>
              </p:cNvPr>
              <p:cNvSpPr/>
              <p:nvPr/>
            </p:nvSpPr>
            <p:spPr bwMode="auto">
              <a:xfrm>
                <a:off x="311160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4" name="Oval 531">
                <a:extLst>
                  <a:ext uri="{FF2B5EF4-FFF2-40B4-BE49-F238E27FC236}">
                    <a16:creationId xmlns:a16="http://schemas.microsoft.com/office/drawing/2014/main" id="{D75C0705-190F-4776-9DD6-F149682557E5}"/>
                  </a:ext>
                </a:extLst>
              </p:cNvPr>
              <p:cNvSpPr/>
              <p:nvPr/>
            </p:nvSpPr>
            <p:spPr bwMode="auto">
              <a:xfrm>
                <a:off x="298932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5" name="Oval 532">
                <a:extLst>
                  <a:ext uri="{FF2B5EF4-FFF2-40B4-BE49-F238E27FC236}">
                    <a16:creationId xmlns:a16="http://schemas.microsoft.com/office/drawing/2014/main" id="{3934BCBC-993C-4EEF-B673-ECBA8EBEE407}"/>
                  </a:ext>
                </a:extLst>
              </p:cNvPr>
              <p:cNvSpPr/>
              <p:nvPr/>
            </p:nvSpPr>
            <p:spPr bwMode="auto">
              <a:xfrm>
                <a:off x="286704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6" name="Oval 533">
                <a:extLst>
                  <a:ext uri="{FF2B5EF4-FFF2-40B4-BE49-F238E27FC236}">
                    <a16:creationId xmlns:a16="http://schemas.microsoft.com/office/drawing/2014/main" id="{C5B7DF6C-C2D8-4CCB-B42E-8BE0C12DCC80}"/>
                  </a:ext>
                </a:extLst>
              </p:cNvPr>
              <p:cNvSpPr/>
              <p:nvPr/>
            </p:nvSpPr>
            <p:spPr bwMode="auto">
              <a:xfrm>
                <a:off x="274477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7" name="Oval 534">
                <a:extLst>
                  <a:ext uri="{FF2B5EF4-FFF2-40B4-BE49-F238E27FC236}">
                    <a16:creationId xmlns:a16="http://schemas.microsoft.com/office/drawing/2014/main" id="{307625F8-C204-435B-A8F0-41AEB4932206}"/>
                  </a:ext>
                </a:extLst>
              </p:cNvPr>
              <p:cNvSpPr/>
              <p:nvPr/>
            </p:nvSpPr>
            <p:spPr bwMode="auto">
              <a:xfrm>
                <a:off x="373956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8" name="Oval 535">
                <a:extLst>
                  <a:ext uri="{FF2B5EF4-FFF2-40B4-BE49-F238E27FC236}">
                    <a16:creationId xmlns:a16="http://schemas.microsoft.com/office/drawing/2014/main" id="{E91A5EDB-DCE9-4184-9473-1135208637DE}"/>
                  </a:ext>
                </a:extLst>
              </p:cNvPr>
              <p:cNvSpPr/>
              <p:nvPr/>
            </p:nvSpPr>
            <p:spPr bwMode="auto">
              <a:xfrm>
                <a:off x="361729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9" name="Oval 536">
                <a:extLst>
                  <a:ext uri="{FF2B5EF4-FFF2-40B4-BE49-F238E27FC236}">
                    <a16:creationId xmlns:a16="http://schemas.microsoft.com/office/drawing/2014/main" id="{6379955E-D4CE-46E7-820A-712DAE9870F8}"/>
                  </a:ext>
                </a:extLst>
              </p:cNvPr>
              <p:cNvSpPr/>
              <p:nvPr/>
            </p:nvSpPr>
            <p:spPr bwMode="auto">
              <a:xfrm>
                <a:off x="349501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0" name="Oval 537">
                <a:extLst>
                  <a:ext uri="{FF2B5EF4-FFF2-40B4-BE49-F238E27FC236}">
                    <a16:creationId xmlns:a16="http://schemas.microsoft.com/office/drawing/2014/main" id="{D33CABC7-B6E2-4713-9970-CA1ED86D49FD}"/>
                  </a:ext>
                </a:extLst>
              </p:cNvPr>
              <p:cNvSpPr/>
              <p:nvPr/>
            </p:nvSpPr>
            <p:spPr bwMode="auto">
              <a:xfrm>
                <a:off x="337274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1" name="Oval 538">
                <a:extLst>
                  <a:ext uri="{FF2B5EF4-FFF2-40B4-BE49-F238E27FC236}">
                    <a16:creationId xmlns:a16="http://schemas.microsoft.com/office/drawing/2014/main" id="{540C02CA-3242-4686-9FE9-D23E5511B341}"/>
                  </a:ext>
                </a:extLst>
              </p:cNvPr>
              <p:cNvSpPr/>
              <p:nvPr/>
            </p:nvSpPr>
            <p:spPr bwMode="auto">
              <a:xfrm>
                <a:off x="325046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2" name="Oval 539">
                <a:extLst>
                  <a:ext uri="{FF2B5EF4-FFF2-40B4-BE49-F238E27FC236}">
                    <a16:creationId xmlns:a16="http://schemas.microsoft.com/office/drawing/2014/main" id="{A0FDA752-C287-4FB4-B8AA-1D7E854DADE6}"/>
                  </a:ext>
                </a:extLst>
              </p:cNvPr>
              <p:cNvSpPr/>
              <p:nvPr/>
            </p:nvSpPr>
            <p:spPr bwMode="auto">
              <a:xfrm>
                <a:off x="312819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3" name="Oval 540">
                <a:extLst>
                  <a:ext uri="{FF2B5EF4-FFF2-40B4-BE49-F238E27FC236}">
                    <a16:creationId xmlns:a16="http://schemas.microsoft.com/office/drawing/2014/main" id="{3D24DB11-3050-4769-AF92-66D5FF1997BF}"/>
                  </a:ext>
                </a:extLst>
              </p:cNvPr>
              <p:cNvSpPr/>
              <p:nvPr/>
            </p:nvSpPr>
            <p:spPr bwMode="auto">
              <a:xfrm>
                <a:off x="300591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4" name="Oval 541">
                <a:extLst>
                  <a:ext uri="{FF2B5EF4-FFF2-40B4-BE49-F238E27FC236}">
                    <a16:creationId xmlns:a16="http://schemas.microsoft.com/office/drawing/2014/main" id="{1231ED34-4A61-4404-AC37-EF90E4B5AE39}"/>
                  </a:ext>
                </a:extLst>
              </p:cNvPr>
              <p:cNvSpPr/>
              <p:nvPr/>
            </p:nvSpPr>
            <p:spPr bwMode="auto">
              <a:xfrm>
                <a:off x="400071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5" name="Oval 542">
                <a:extLst>
                  <a:ext uri="{FF2B5EF4-FFF2-40B4-BE49-F238E27FC236}">
                    <a16:creationId xmlns:a16="http://schemas.microsoft.com/office/drawing/2014/main" id="{EA8D7E3F-36BE-4D51-B1DD-4B2F87301643}"/>
                  </a:ext>
                </a:extLst>
              </p:cNvPr>
              <p:cNvSpPr/>
              <p:nvPr/>
            </p:nvSpPr>
            <p:spPr bwMode="auto">
              <a:xfrm>
                <a:off x="387843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6" name="Oval 543">
                <a:extLst>
                  <a:ext uri="{FF2B5EF4-FFF2-40B4-BE49-F238E27FC236}">
                    <a16:creationId xmlns:a16="http://schemas.microsoft.com/office/drawing/2014/main" id="{0CB30C72-C5DA-4D42-96FB-434D8F484A4F}"/>
                  </a:ext>
                </a:extLst>
              </p:cNvPr>
              <p:cNvSpPr/>
              <p:nvPr/>
            </p:nvSpPr>
            <p:spPr bwMode="auto">
              <a:xfrm>
                <a:off x="375616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7" name="Oval 544">
                <a:extLst>
                  <a:ext uri="{FF2B5EF4-FFF2-40B4-BE49-F238E27FC236}">
                    <a16:creationId xmlns:a16="http://schemas.microsoft.com/office/drawing/2014/main" id="{D741E005-458D-4CB4-9A86-EB787753973E}"/>
                  </a:ext>
                </a:extLst>
              </p:cNvPr>
              <p:cNvSpPr/>
              <p:nvPr/>
            </p:nvSpPr>
            <p:spPr bwMode="auto">
              <a:xfrm>
                <a:off x="363388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8" name="Oval 545">
                <a:extLst>
                  <a:ext uri="{FF2B5EF4-FFF2-40B4-BE49-F238E27FC236}">
                    <a16:creationId xmlns:a16="http://schemas.microsoft.com/office/drawing/2014/main" id="{9617F442-D431-4CC2-9C7A-4B8B0519CF13}"/>
                  </a:ext>
                </a:extLst>
              </p:cNvPr>
              <p:cNvSpPr/>
              <p:nvPr/>
            </p:nvSpPr>
            <p:spPr bwMode="auto">
              <a:xfrm>
                <a:off x="351160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9" name="Oval 546">
                <a:extLst>
                  <a:ext uri="{FF2B5EF4-FFF2-40B4-BE49-F238E27FC236}">
                    <a16:creationId xmlns:a16="http://schemas.microsoft.com/office/drawing/2014/main" id="{0AAF2CE8-80DC-4DEC-B536-3FE944A1E58D}"/>
                  </a:ext>
                </a:extLst>
              </p:cNvPr>
              <p:cNvSpPr/>
              <p:nvPr/>
            </p:nvSpPr>
            <p:spPr bwMode="auto">
              <a:xfrm>
                <a:off x="338933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0" name="Oval 547">
                <a:extLst>
                  <a:ext uri="{FF2B5EF4-FFF2-40B4-BE49-F238E27FC236}">
                    <a16:creationId xmlns:a16="http://schemas.microsoft.com/office/drawing/2014/main" id="{521263F5-E3FF-4355-902B-E6EAE329CD6F}"/>
                  </a:ext>
                </a:extLst>
              </p:cNvPr>
              <p:cNvSpPr/>
              <p:nvPr/>
            </p:nvSpPr>
            <p:spPr bwMode="auto">
              <a:xfrm>
                <a:off x="326705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1" name="Oval 548">
                <a:extLst>
                  <a:ext uri="{FF2B5EF4-FFF2-40B4-BE49-F238E27FC236}">
                    <a16:creationId xmlns:a16="http://schemas.microsoft.com/office/drawing/2014/main" id="{50A0B7A9-777E-4182-9732-3BD9CE2C2A19}"/>
                  </a:ext>
                </a:extLst>
              </p:cNvPr>
              <p:cNvSpPr/>
              <p:nvPr/>
            </p:nvSpPr>
            <p:spPr bwMode="auto">
              <a:xfrm>
                <a:off x="426185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2" name="Oval 549">
                <a:extLst>
                  <a:ext uri="{FF2B5EF4-FFF2-40B4-BE49-F238E27FC236}">
                    <a16:creationId xmlns:a16="http://schemas.microsoft.com/office/drawing/2014/main" id="{92D62D96-1511-471E-8CD5-B6EACB929B17}"/>
                  </a:ext>
                </a:extLst>
              </p:cNvPr>
              <p:cNvSpPr/>
              <p:nvPr/>
            </p:nvSpPr>
            <p:spPr bwMode="auto">
              <a:xfrm>
                <a:off x="413957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3" name="Oval 550">
                <a:extLst>
                  <a:ext uri="{FF2B5EF4-FFF2-40B4-BE49-F238E27FC236}">
                    <a16:creationId xmlns:a16="http://schemas.microsoft.com/office/drawing/2014/main" id="{257C5049-36D4-499C-B474-AB2847F1144E}"/>
                  </a:ext>
                </a:extLst>
              </p:cNvPr>
              <p:cNvSpPr/>
              <p:nvPr/>
            </p:nvSpPr>
            <p:spPr bwMode="auto">
              <a:xfrm>
                <a:off x="401730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4" name="Oval 551">
                <a:extLst>
                  <a:ext uri="{FF2B5EF4-FFF2-40B4-BE49-F238E27FC236}">
                    <a16:creationId xmlns:a16="http://schemas.microsoft.com/office/drawing/2014/main" id="{A611C16E-05DE-40C0-A831-576E55739AB3}"/>
                  </a:ext>
                </a:extLst>
              </p:cNvPr>
              <p:cNvSpPr/>
              <p:nvPr/>
            </p:nvSpPr>
            <p:spPr bwMode="auto">
              <a:xfrm>
                <a:off x="389502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5" name="Oval 552">
                <a:extLst>
                  <a:ext uri="{FF2B5EF4-FFF2-40B4-BE49-F238E27FC236}">
                    <a16:creationId xmlns:a16="http://schemas.microsoft.com/office/drawing/2014/main" id="{03BC0EE2-100C-4661-B2ED-BBEE1AA70AA5}"/>
                  </a:ext>
                </a:extLst>
              </p:cNvPr>
              <p:cNvSpPr/>
              <p:nvPr/>
            </p:nvSpPr>
            <p:spPr bwMode="auto">
              <a:xfrm>
                <a:off x="377275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6" name="Oval 553">
                <a:extLst>
                  <a:ext uri="{FF2B5EF4-FFF2-40B4-BE49-F238E27FC236}">
                    <a16:creationId xmlns:a16="http://schemas.microsoft.com/office/drawing/2014/main" id="{3F6B3273-8E33-48D3-8445-5623D195CEB1}"/>
                  </a:ext>
                </a:extLst>
              </p:cNvPr>
              <p:cNvSpPr/>
              <p:nvPr/>
            </p:nvSpPr>
            <p:spPr bwMode="auto">
              <a:xfrm>
                <a:off x="365047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7" name="Oval 554">
                <a:extLst>
                  <a:ext uri="{FF2B5EF4-FFF2-40B4-BE49-F238E27FC236}">
                    <a16:creationId xmlns:a16="http://schemas.microsoft.com/office/drawing/2014/main" id="{BBB0F6CF-55AA-499E-8015-65DA8409F498}"/>
                  </a:ext>
                </a:extLst>
              </p:cNvPr>
              <p:cNvSpPr/>
              <p:nvPr/>
            </p:nvSpPr>
            <p:spPr bwMode="auto">
              <a:xfrm>
                <a:off x="352819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8" name="Oval 555">
                <a:extLst>
                  <a:ext uri="{FF2B5EF4-FFF2-40B4-BE49-F238E27FC236}">
                    <a16:creationId xmlns:a16="http://schemas.microsoft.com/office/drawing/2014/main" id="{D6045D08-F255-4FFB-8FC7-F3F17F03D758}"/>
                  </a:ext>
                </a:extLst>
              </p:cNvPr>
              <p:cNvSpPr/>
              <p:nvPr/>
            </p:nvSpPr>
            <p:spPr bwMode="auto">
              <a:xfrm>
                <a:off x="452299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9" name="Oval 556">
                <a:extLst>
                  <a:ext uri="{FF2B5EF4-FFF2-40B4-BE49-F238E27FC236}">
                    <a16:creationId xmlns:a16="http://schemas.microsoft.com/office/drawing/2014/main" id="{F613760A-ED60-4390-8BDF-F0CDFFF1AD21}"/>
                  </a:ext>
                </a:extLst>
              </p:cNvPr>
              <p:cNvSpPr/>
              <p:nvPr/>
            </p:nvSpPr>
            <p:spPr bwMode="auto">
              <a:xfrm>
                <a:off x="440072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0" name="Oval 557">
                <a:extLst>
                  <a:ext uri="{FF2B5EF4-FFF2-40B4-BE49-F238E27FC236}">
                    <a16:creationId xmlns:a16="http://schemas.microsoft.com/office/drawing/2014/main" id="{11363D7F-3B0D-442E-B41C-2EF99E722AAA}"/>
                  </a:ext>
                </a:extLst>
              </p:cNvPr>
              <p:cNvSpPr/>
              <p:nvPr/>
            </p:nvSpPr>
            <p:spPr bwMode="auto">
              <a:xfrm>
                <a:off x="427844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1" name="Oval 558">
                <a:extLst>
                  <a:ext uri="{FF2B5EF4-FFF2-40B4-BE49-F238E27FC236}">
                    <a16:creationId xmlns:a16="http://schemas.microsoft.com/office/drawing/2014/main" id="{F17DF2B0-D864-4237-9414-C679D04BC204}"/>
                  </a:ext>
                </a:extLst>
              </p:cNvPr>
              <p:cNvSpPr/>
              <p:nvPr/>
            </p:nvSpPr>
            <p:spPr bwMode="auto">
              <a:xfrm>
                <a:off x="415616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2" name="Oval 559">
                <a:extLst>
                  <a:ext uri="{FF2B5EF4-FFF2-40B4-BE49-F238E27FC236}">
                    <a16:creationId xmlns:a16="http://schemas.microsoft.com/office/drawing/2014/main" id="{B1F4F06D-FDC2-44E7-AE40-8F7D8DEF933F}"/>
                  </a:ext>
                </a:extLst>
              </p:cNvPr>
              <p:cNvSpPr/>
              <p:nvPr/>
            </p:nvSpPr>
            <p:spPr bwMode="auto">
              <a:xfrm>
                <a:off x="403389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3" name="Oval 560">
                <a:extLst>
                  <a:ext uri="{FF2B5EF4-FFF2-40B4-BE49-F238E27FC236}">
                    <a16:creationId xmlns:a16="http://schemas.microsoft.com/office/drawing/2014/main" id="{E0D5AB8C-F957-4623-AA45-BB1C78D4A106}"/>
                  </a:ext>
                </a:extLst>
              </p:cNvPr>
              <p:cNvSpPr/>
              <p:nvPr/>
            </p:nvSpPr>
            <p:spPr bwMode="auto">
              <a:xfrm>
                <a:off x="391161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4" name="Oval 561">
                <a:extLst>
                  <a:ext uri="{FF2B5EF4-FFF2-40B4-BE49-F238E27FC236}">
                    <a16:creationId xmlns:a16="http://schemas.microsoft.com/office/drawing/2014/main" id="{946384EA-70BA-4B1C-819C-903DA9F63F31}"/>
                  </a:ext>
                </a:extLst>
              </p:cNvPr>
              <p:cNvSpPr/>
              <p:nvPr/>
            </p:nvSpPr>
            <p:spPr bwMode="auto">
              <a:xfrm>
                <a:off x="378934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5" name="Oval 562">
                <a:extLst>
                  <a:ext uri="{FF2B5EF4-FFF2-40B4-BE49-F238E27FC236}">
                    <a16:creationId xmlns:a16="http://schemas.microsoft.com/office/drawing/2014/main" id="{7E4FBC14-C2FC-41C1-9922-23D0ABDDAC6B}"/>
                  </a:ext>
                </a:extLst>
              </p:cNvPr>
              <p:cNvSpPr/>
              <p:nvPr/>
            </p:nvSpPr>
            <p:spPr bwMode="auto">
              <a:xfrm>
                <a:off x="478413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6" name="Oval 563">
                <a:extLst>
                  <a:ext uri="{FF2B5EF4-FFF2-40B4-BE49-F238E27FC236}">
                    <a16:creationId xmlns:a16="http://schemas.microsoft.com/office/drawing/2014/main" id="{CB48B557-A320-4DA1-AA00-37394466EE7F}"/>
                  </a:ext>
                </a:extLst>
              </p:cNvPr>
              <p:cNvSpPr/>
              <p:nvPr/>
            </p:nvSpPr>
            <p:spPr bwMode="auto">
              <a:xfrm>
                <a:off x="466186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7" name="Oval 564">
                <a:extLst>
                  <a:ext uri="{FF2B5EF4-FFF2-40B4-BE49-F238E27FC236}">
                    <a16:creationId xmlns:a16="http://schemas.microsoft.com/office/drawing/2014/main" id="{EE94CEA7-1CC3-47FE-8E8B-64F2FC415FC0}"/>
                  </a:ext>
                </a:extLst>
              </p:cNvPr>
              <p:cNvSpPr/>
              <p:nvPr/>
            </p:nvSpPr>
            <p:spPr bwMode="auto">
              <a:xfrm>
                <a:off x="453958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8" name="Oval 565">
                <a:extLst>
                  <a:ext uri="{FF2B5EF4-FFF2-40B4-BE49-F238E27FC236}">
                    <a16:creationId xmlns:a16="http://schemas.microsoft.com/office/drawing/2014/main" id="{3D592262-71F6-4A23-A13C-0192A39C0E02}"/>
                  </a:ext>
                </a:extLst>
              </p:cNvPr>
              <p:cNvSpPr/>
              <p:nvPr/>
            </p:nvSpPr>
            <p:spPr bwMode="auto">
              <a:xfrm>
                <a:off x="441731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9" name="Oval 566">
                <a:extLst>
                  <a:ext uri="{FF2B5EF4-FFF2-40B4-BE49-F238E27FC236}">
                    <a16:creationId xmlns:a16="http://schemas.microsoft.com/office/drawing/2014/main" id="{EEE7522B-A3DA-46B5-9E14-019485B418EA}"/>
                  </a:ext>
                </a:extLst>
              </p:cNvPr>
              <p:cNvSpPr/>
              <p:nvPr/>
            </p:nvSpPr>
            <p:spPr bwMode="auto">
              <a:xfrm>
                <a:off x="429503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0" name="Oval 567">
                <a:extLst>
                  <a:ext uri="{FF2B5EF4-FFF2-40B4-BE49-F238E27FC236}">
                    <a16:creationId xmlns:a16="http://schemas.microsoft.com/office/drawing/2014/main" id="{7EE7B46B-194F-4D42-AA13-6F08C34BA440}"/>
                  </a:ext>
                </a:extLst>
              </p:cNvPr>
              <p:cNvSpPr/>
              <p:nvPr/>
            </p:nvSpPr>
            <p:spPr bwMode="auto">
              <a:xfrm>
                <a:off x="417275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1" name="Oval 568">
                <a:extLst>
                  <a:ext uri="{FF2B5EF4-FFF2-40B4-BE49-F238E27FC236}">
                    <a16:creationId xmlns:a16="http://schemas.microsoft.com/office/drawing/2014/main" id="{1EBE076B-35A9-410A-AA82-AA6B8BCBC5DB}"/>
                  </a:ext>
                </a:extLst>
              </p:cNvPr>
              <p:cNvSpPr/>
              <p:nvPr/>
            </p:nvSpPr>
            <p:spPr bwMode="auto">
              <a:xfrm>
                <a:off x="405048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2" name="Oval 569">
                <a:extLst>
                  <a:ext uri="{FF2B5EF4-FFF2-40B4-BE49-F238E27FC236}">
                    <a16:creationId xmlns:a16="http://schemas.microsoft.com/office/drawing/2014/main" id="{8025C67F-B241-465A-AD1C-FC711EA7962B}"/>
                  </a:ext>
                </a:extLst>
              </p:cNvPr>
              <p:cNvSpPr/>
              <p:nvPr/>
            </p:nvSpPr>
            <p:spPr bwMode="auto">
              <a:xfrm>
                <a:off x="504527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3" name="Oval 570">
                <a:extLst>
                  <a:ext uri="{FF2B5EF4-FFF2-40B4-BE49-F238E27FC236}">
                    <a16:creationId xmlns:a16="http://schemas.microsoft.com/office/drawing/2014/main" id="{6D4B5047-EF72-477B-9A9F-CA4C8860C4A9}"/>
                  </a:ext>
                </a:extLst>
              </p:cNvPr>
              <p:cNvSpPr/>
              <p:nvPr/>
            </p:nvSpPr>
            <p:spPr bwMode="auto">
              <a:xfrm>
                <a:off x="492300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4" name="Oval 571">
                <a:extLst>
                  <a:ext uri="{FF2B5EF4-FFF2-40B4-BE49-F238E27FC236}">
                    <a16:creationId xmlns:a16="http://schemas.microsoft.com/office/drawing/2014/main" id="{3603838C-3167-474F-A2C4-51B4D2EBDCE7}"/>
                  </a:ext>
                </a:extLst>
              </p:cNvPr>
              <p:cNvSpPr/>
              <p:nvPr/>
            </p:nvSpPr>
            <p:spPr bwMode="auto">
              <a:xfrm>
                <a:off x="480072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5" name="Oval 572">
                <a:extLst>
                  <a:ext uri="{FF2B5EF4-FFF2-40B4-BE49-F238E27FC236}">
                    <a16:creationId xmlns:a16="http://schemas.microsoft.com/office/drawing/2014/main" id="{00CFEE42-A772-4AFF-8896-035D937067B3}"/>
                  </a:ext>
                </a:extLst>
              </p:cNvPr>
              <p:cNvSpPr/>
              <p:nvPr/>
            </p:nvSpPr>
            <p:spPr bwMode="auto">
              <a:xfrm>
                <a:off x="467845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6" name="Oval 573">
                <a:extLst>
                  <a:ext uri="{FF2B5EF4-FFF2-40B4-BE49-F238E27FC236}">
                    <a16:creationId xmlns:a16="http://schemas.microsoft.com/office/drawing/2014/main" id="{7513DBA4-7D11-4AC3-A27E-223BEF378AD4}"/>
                  </a:ext>
                </a:extLst>
              </p:cNvPr>
              <p:cNvSpPr/>
              <p:nvPr/>
            </p:nvSpPr>
            <p:spPr bwMode="auto">
              <a:xfrm>
                <a:off x="455617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7" name="Oval 574">
                <a:extLst>
                  <a:ext uri="{FF2B5EF4-FFF2-40B4-BE49-F238E27FC236}">
                    <a16:creationId xmlns:a16="http://schemas.microsoft.com/office/drawing/2014/main" id="{A27EA952-10A2-42CD-B86A-C1DA0F213383}"/>
                  </a:ext>
                </a:extLst>
              </p:cNvPr>
              <p:cNvSpPr/>
              <p:nvPr/>
            </p:nvSpPr>
            <p:spPr bwMode="auto">
              <a:xfrm>
                <a:off x="443390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8" name="Oval 575">
                <a:extLst>
                  <a:ext uri="{FF2B5EF4-FFF2-40B4-BE49-F238E27FC236}">
                    <a16:creationId xmlns:a16="http://schemas.microsoft.com/office/drawing/2014/main" id="{98370F69-A4C2-4F28-99E5-15D1B3E88013}"/>
                  </a:ext>
                </a:extLst>
              </p:cNvPr>
              <p:cNvSpPr/>
              <p:nvPr/>
            </p:nvSpPr>
            <p:spPr bwMode="auto">
              <a:xfrm>
                <a:off x="431162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9" name="Oval 576">
                <a:extLst>
                  <a:ext uri="{FF2B5EF4-FFF2-40B4-BE49-F238E27FC236}">
                    <a16:creationId xmlns:a16="http://schemas.microsoft.com/office/drawing/2014/main" id="{C768CB03-27EB-4B70-85D5-F42E640049B1}"/>
                  </a:ext>
                </a:extLst>
              </p:cNvPr>
              <p:cNvSpPr/>
              <p:nvPr/>
            </p:nvSpPr>
            <p:spPr bwMode="auto">
              <a:xfrm>
                <a:off x="5306415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0" name="Oval 577">
                <a:extLst>
                  <a:ext uri="{FF2B5EF4-FFF2-40B4-BE49-F238E27FC236}">
                    <a16:creationId xmlns:a16="http://schemas.microsoft.com/office/drawing/2014/main" id="{974F12A3-E692-4F4B-AE09-3E250A2923DC}"/>
                  </a:ext>
                </a:extLst>
              </p:cNvPr>
              <p:cNvSpPr/>
              <p:nvPr/>
            </p:nvSpPr>
            <p:spPr bwMode="auto">
              <a:xfrm>
                <a:off x="5184142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1" name="Oval 578">
                <a:extLst>
                  <a:ext uri="{FF2B5EF4-FFF2-40B4-BE49-F238E27FC236}">
                    <a16:creationId xmlns:a16="http://schemas.microsoft.com/office/drawing/2014/main" id="{5DC0E9AC-A260-4E94-A94B-205A8266C413}"/>
                  </a:ext>
                </a:extLst>
              </p:cNvPr>
              <p:cNvSpPr/>
              <p:nvPr/>
            </p:nvSpPr>
            <p:spPr bwMode="auto">
              <a:xfrm>
                <a:off x="5061866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2" name="Oval 579">
                <a:extLst>
                  <a:ext uri="{FF2B5EF4-FFF2-40B4-BE49-F238E27FC236}">
                    <a16:creationId xmlns:a16="http://schemas.microsoft.com/office/drawing/2014/main" id="{EFB4A02E-39C6-414E-9EF1-3A7EE2050E04}"/>
                  </a:ext>
                </a:extLst>
              </p:cNvPr>
              <p:cNvSpPr/>
              <p:nvPr/>
            </p:nvSpPr>
            <p:spPr bwMode="auto">
              <a:xfrm>
                <a:off x="4939590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3" name="Oval 580">
                <a:extLst>
                  <a:ext uri="{FF2B5EF4-FFF2-40B4-BE49-F238E27FC236}">
                    <a16:creationId xmlns:a16="http://schemas.microsoft.com/office/drawing/2014/main" id="{D2D84A64-2FB0-462F-9A5B-907433708DB3}"/>
                  </a:ext>
                </a:extLst>
              </p:cNvPr>
              <p:cNvSpPr/>
              <p:nvPr/>
            </p:nvSpPr>
            <p:spPr bwMode="auto">
              <a:xfrm>
                <a:off x="4817314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4" name="Oval 581">
                <a:extLst>
                  <a:ext uri="{FF2B5EF4-FFF2-40B4-BE49-F238E27FC236}">
                    <a16:creationId xmlns:a16="http://schemas.microsoft.com/office/drawing/2014/main" id="{32703763-02AF-482E-8A31-6D54BB71FEEF}"/>
                  </a:ext>
                </a:extLst>
              </p:cNvPr>
              <p:cNvSpPr/>
              <p:nvPr/>
            </p:nvSpPr>
            <p:spPr bwMode="auto">
              <a:xfrm>
                <a:off x="4695038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5" name="Oval 582">
                <a:extLst>
                  <a:ext uri="{FF2B5EF4-FFF2-40B4-BE49-F238E27FC236}">
                    <a16:creationId xmlns:a16="http://schemas.microsoft.com/office/drawing/2014/main" id="{D9680213-3088-4E93-9545-E49EBFEA8B34}"/>
                  </a:ext>
                </a:extLst>
              </p:cNvPr>
              <p:cNvSpPr/>
              <p:nvPr/>
            </p:nvSpPr>
            <p:spPr bwMode="auto">
              <a:xfrm>
                <a:off x="4572762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" name="Group 132">
              <a:extLst>
                <a:ext uri="{FF2B5EF4-FFF2-40B4-BE49-F238E27FC236}">
                  <a16:creationId xmlns:a16="http://schemas.microsoft.com/office/drawing/2014/main" id="{4B949285-02D7-496E-B228-FBAE5FF1BAAC}"/>
                </a:ext>
              </a:extLst>
            </p:cNvPr>
            <p:cNvGrpSpPr/>
            <p:nvPr/>
          </p:nvGrpSpPr>
          <p:grpSpPr>
            <a:xfrm>
              <a:off x="337159" y="4728867"/>
              <a:ext cx="3659222" cy="1296479"/>
              <a:chOff x="655637" y="4106862"/>
              <a:chExt cx="4879378" cy="1728785"/>
            </a:xfrm>
            <a:solidFill>
              <a:schemeClr val="bg1">
                <a:lumMod val="75000"/>
              </a:schemeClr>
            </a:solidFill>
            <a:scene3d>
              <a:camera prst="orthographicFront">
                <a:rot lat="17099985" lon="21599989" rev="0"/>
              </a:camera>
              <a:lightRig rig="threePt" dir="t"/>
            </a:scene3d>
          </p:grpSpPr>
          <p:sp>
            <p:nvSpPr>
              <p:cNvPr id="542" name="Oval 3">
                <a:extLst>
                  <a:ext uri="{FF2B5EF4-FFF2-40B4-BE49-F238E27FC236}">
                    <a16:creationId xmlns:a16="http://schemas.microsoft.com/office/drawing/2014/main" id="{9B06B257-8AED-4BEA-AC40-AEA37B047511}"/>
                  </a:ext>
                </a:extLst>
              </p:cNvPr>
              <p:cNvSpPr/>
              <p:nvPr/>
            </p:nvSpPr>
            <p:spPr bwMode="auto">
              <a:xfrm>
                <a:off x="138929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3" name="Oval 4">
                <a:extLst>
                  <a:ext uri="{FF2B5EF4-FFF2-40B4-BE49-F238E27FC236}">
                    <a16:creationId xmlns:a16="http://schemas.microsoft.com/office/drawing/2014/main" id="{70D3527E-A2FC-4020-B6F3-A3AF0F830865}"/>
                  </a:ext>
                </a:extLst>
              </p:cNvPr>
              <p:cNvSpPr/>
              <p:nvPr/>
            </p:nvSpPr>
            <p:spPr bwMode="auto">
              <a:xfrm>
                <a:off x="126701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4" name="Oval 5">
                <a:extLst>
                  <a:ext uri="{FF2B5EF4-FFF2-40B4-BE49-F238E27FC236}">
                    <a16:creationId xmlns:a16="http://schemas.microsoft.com/office/drawing/2014/main" id="{24485B58-64FC-4C1E-9DD2-D79C439C4819}"/>
                  </a:ext>
                </a:extLst>
              </p:cNvPr>
              <p:cNvSpPr/>
              <p:nvPr/>
            </p:nvSpPr>
            <p:spPr bwMode="auto">
              <a:xfrm>
                <a:off x="114474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5" name="Oval 6">
                <a:extLst>
                  <a:ext uri="{FF2B5EF4-FFF2-40B4-BE49-F238E27FC236}">
                    <a16:creationId xmlns:a16="http://schemas.microsoft.com/office/drawing/2014/main" id="{41DDCF14-3E8A-422E-83A8-A37EF4DD8003}"/>
                  </a:ext>
                </a:extLst>
              </p:cNvPr>
              <p:cNvSpPr/>
              <p:nvPr/>
            </p:nvSpPr>
            <p:spPr bwMode="auto">
              <a:xfrm>
                <a:off x="102246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6" name="Oval 7">
                <a:extLst>
                  <a:ext uri="{FF2B5EF4-FFF2-40B4-BE49-F238E27FC236}">
                    <a16:creationId xmlns:a16="http://schemas.microsoft.com/office/drawing/2014/main" id="{26EF3231-4E8E-48B9-9AC0-BFAA5EC33AB6}"/>
                  </a:ext>
                </a:extLst>
              </p:cNvPr>
              <p:cNvSpPr/>
              <p:nvPr/>
            </p:nvSpPr>
            <p:spPr bwMode="auto">
              <a:xfrm>
                <a:off x="90018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7" name="Oval 8">
                <a:extLst>
                  <a:ext uri="{FF2B5EF4-FFF2-40B4-BE49-F238E27FC236}">
                    <a16:creationId xmlns:a16="http://schemas.microsoft.com/office/drawing/2014/main" id="{F5771FAF-DEF1-4E99-A90D-701D21CEE618}"/>
                  </a:ext>
                </a:extLst>
              </p:cNvPr>
              <p:cNvSpPr/>
              <p:nvPr/>
            </p:nvSpPr>
            <p:spPr bwMode="auto">
              <a:xfrm>
                <a:off x="77791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8" name="Oval 9">
                <a:extLst>
                  <a:ext uri="{FF2B5EF4-FFF2-40B4-BE49-F238E27FC236}">
                    <a16:creationId xmlns:a16="http://schemas.microsoft.com/office/drawing/2014/main" id="{540ECCAD-0FD1-4921-9528-25AE4ACA593D}"/>
                  </a:ext>
                </a:extLst>
              </p:cNvPr>
              <p:cNvSpPr/>
              <p:nvPr/>
            </p:nvSpPr>
            <p:spPr bwMode="auto">
              <a:xfrm>
                <a:off x="65563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9" name="Oval 12">
                <a:extLst>
                  <a:ext uri="{FF2B5EF4-FFF2-40B4-BE49-F238E27FC236}">
                    <a16:creationId xmlns:a16="http://schemas.microsoft.com/office/drawing/2014/main" id="{E662819F-4738-4F22-8A3B-52F87BA66DB2}"/>
                  </a:ext>
                </a:extLst>
              </p:cNvPr>
              <p:cNvSpPr/>
              <p:nvPr/>
            </p:nvSpPr>
            <p:spPr bwMode="auto">
              <a:xfrm>
                <a:off x="165043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0" name="Oval 13">
                <a:extLst>
                  <a:ext uri="{FF2B5EF4-FFF2-40B4-BE49-F238E27FC236}">
                    <a16:creationId xmlns:a16="http://schemas.microsoft.com/office/drawing/2014/main" id="{85A24A27-5BC5-42C4-B7F0-1241E543E4C0}"/>
                  </a:ext>
                </a:extLst>
              </p:cNvPr>
              <p:cNvSpPr/>
              <p:nvPr/>
            </p:nvSpPr>
            <p:spPr bwMode="auto">
              <a:xfrm>
                <a:off x="152815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1" name="Oval 14">
                <a:extLst>
                  <a:ext uri="{FF2B5EF4-FFF2-40B4-BE49-F238E27FC236}">
                    <a16:creationId xmlns:a16="http://schemas.microsoft.com/office/drawing/2014/main" id="{432999E9-20B7-4238-9BDA-C926D87CA49A}"/>
                  </a:ext>
                </a:extLst>
              </p:cNvPr>
              <p:cNvSpPr/>
              <p:nvPr/>
            </p:nvSpPr>
            <p:spPr bwMode="auto">
              <a:xfrm>
                <a:off x="140588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2" name="Oval 15">
                <a:extLst>
                  <a:ext uri="{FF2B5EF4-FFF2-40B4-BE49-F238E27FC236}">
                    <a16:creationId xmlns:a16="http://schemas.microsoft.com/office/drawing/2014/main" id="{17FA3267-52F9-4B0B-A984-31758FE549C3}"/>
                  </a:ext>
                </a:extLst>
              </p:cNvPr>
              <p:cNvSpPr/>
              <p:nvPr/>
            </p:nvSpPr>
            <p:spPr bwMode="auto">
              <a:xfrm>
                <a:off x="128360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3" name="Oval 16">
                <a:extLst>
                  <a:ext uri="{FF2B5EF4-FFF2-40B4-BE49-F238E27FC236}">
                    <a16:creationId xmlns:a16="http://schemas.microsoft.com/office/drawing/2014/main" id="{0051149D-52D4-416C-B00C-4A4001C6ABE1}"/>
                  </a:ext>
                </a:extLst>
              </p:cNvPr>
              <p:cNvSpPr/>
              <p:nvPr/>
            </p:nvSpPr>
            <p:spPr bwMode="auto">
              <a:xfrm>
                <a:off x="116133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4" name="Oval 17">
                <a:extLst>
                  <a:ext uri="{FF2B5EF4-FFF2-40B4-BE49-F238E27FC236}">
                    <a16:creationId xmlns:a16="http://schemas.microsoft.com/office/drawing/2014/main" id="{472171FD-C48C-4300-8334-C041589E6715}"/>
                  </a:ext>
                </a:extLst>
              </p:cNvPr>
              <p:cNvSpPr/>
              <p:nvPr/>
            </p:nvSpPr>
            <p:spPr bwMode="auto">
              <a:xfrm>
                <a:off x="103905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5" name="Oval 18">
                <a:extLst>
                  <a:ext uri="{FF2B5EF4-FFF2-40B4-BE49-F238E27FC236}">
                    <a16:creationId xmlns:a16="http://schemas.microsoft.com/office/drawing/2014/main" id="{3A9EA984-602E-4B73-8DEA-6CB62334CD5A}"/>
                  </a:ext>
                </a:extLst>
              </p:cNvPr>
              <p:cNvSpPr/>
              <p:nvPr/>
            </p:nvSpPr>
            <p:spPr bwMode="auto">
              <a:xfrm>
                <a:off x="91677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6" name="Oval 20">
                <a:extLst>
                  <a:ext uri="{FF2B5EF4-FFF2-40B4-BE49-F238E27FC236}">
                    <a16:creationId xmlns:a16="http://schemas.microsoft.com/office/drawing/2014/main" id="{7CAD4F04-2CB6-40DE-A868-F1F15F9D71D8}"/>
                  </a:ext>
                </a:extLst>
              </p:cNvPr>
              <p:cNvSpPr/>
              <p:nvPr/>
            </p:nvSpPr>
            <p:spPr bwMode="auto">
              <a:xfrm>
                <a:off x="191157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7" name="Oval 21">
                <a:extLst>
                  <a:ext uri="{FF2B5EF4-FFF2-40B4-BE49-F238E27FC236}">
                    <a16:creationId xmlns:a16="http://schemas.microsoft.com/office/drawing/2014/main" id="{121D6561-8A6D-4E50-B681-2A5DF9E0A0B6}"/>
                  </a:ext>
                </a:extLst>
              </p:cNvPr>
              <p:cNvSpPr/>
              <p:nvPr/>
            </p:nvSpPr>
            <p:spPr bwMode="auto">
              <a:xfrm>
                <a:off x="178930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8" name="Oval 22">
                <a:extLst>
                  <a:ext uri="{FF2B5EF4-FFF2-40B4-BE49-F238E27FC236}">
                    <a16:creationId xmlns:a16="http://schemas.microsoft.com/office/drawing/2014/main" id="{D9A1F4A3-05D7-43F5-896A-3DEA12946798}"/>
                  </a:ext>
                </a:extLst>
              </p:cNvPr>
              <p:cNvSpPr/>
              <p:nvPr/>
            </p:nvSpPr>
            <p:spPr bwMode="auto">
              <a:xfrm>
                <a:off x="166702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9" name="Oval 23">
                <a:extLst>
                  <a:ext uri="{FF2B5EF4-FFF2-40B4-BE49-F238E27FC236}">
                    <a16:creationId xmlns:a16="http://schemas.microsoft.com/office/drawing/2014/main" id="{F0A84E79-FE21-4332-B09A-1500678B492E}"/>
                  </a:ext>
                </a:extLst>
              </p:cNvPr>
              <p:cNvSpPr/>
              <p:nvPr/>
            </p:nvSpPr>
            <p:spPr bwMode="auto">
              <a:xfrm>
                <a:off x="154474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0" name="Oval 24">
                <a:extLst>
                  <a:ext uri="{FF2B5EF4-FFF2-40B4-BE49-F238E27FC236}">
                    <a16:creationId xmlns:a16="http://schemas.microsoft.com/office/drawing/2014/main" id="{6E497AC3-3F16-44B9-A220-4686FC9A2F0F}"/>
                  </a:ext>
                </a:extLst>
              </p:cNvPr>
              <p:cNvSpPr/>
              <p:nvPr/>
            </p:nvSpPr>
            <p:spPr bwMode="auto">
              <a:xfrm>
                <a:off x="142247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1" name="Oval 25">
                <a:extLst>
                  <a:ext uri="{FF2B5EF4-FFF2-40B4-BE49-F238E27FC236}">
                    <a16:creationId xmlns:a16="http://schemas.microsoft.com/office/drawing/2014/main" id="{E644580F-0254-4A23-A1A5-4D3272F928AB}"/>
                  </a:ext>
                </a:extLst>
              </p:cNvPr>
              <p:cNvSpPr/>
              <p:nvPr/>
            </p:nvSpPr>
            <p:spPr bwMode="auto">
              <a:xfrm>
                <a:off x="130019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2" name="Oval 26">
                <a:extLst>
                  <a:ext uri="{FF2B5EF4-FFF2-40B4-BE49-F238E27FC236}">
                    <a16:creationId xmlns:a16="http://schemas.microsoft.com/office/drawing/2014/main" id="{2090949A-EC89-434E-B603-4A806E5D9DBF}"/>
                  </a:ext>
                </a:extLst>
              </p:cNvPr>
              <p:cNvSpPr/>
              <p:nvPr/>
            </p:nvSpPr>
            <p:spPr bwMode="auto">
              <a:xfrm>
                <a:off x="117792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3" name="Oval 28">
                <a:extLst>
                  <a:ext uri="{FF2B5EF4-FFF2-40B4-BE49-F238E27FC236}">
                    <a16:creationId xmlns:a16="http://schemas.microsoft.com/office/drawing/2014/main" id="{9D6DBF51-E9F3-485B-9F8D-83C02A0E85C6}"/>
                  </a:ext>
                </a:extLst>
              </p:cNvPr>
              <p:cNvSpPr/>
              <p:nvPr/>
            </p:nvSpPr>
            <p:spPr bwMode="auto">
              <a:xfrm>
                <a:off x="217271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4" name="Oval 29">
                <a:extLst>
                  <a:ext uri="{FF2B5EF4-FFF2-40B4-BE49-F238E27FC236}">
                    <a16:creationId xmlns:a16="http://schemas.microsoft.com/office/drawing/2014/main" id="{7788B4AA-751D-4351-A523-671B2E6FE053}"/>
                  </a:ext>
                </a:extLst>
              </p:cNvPr>
              <p:cNvSpPr/>
              <p:nvPr/>
            </p:nvSpPr>
            <p:spPr bwMode="auto">
              <a:xfrm>
                <a:off x="205044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5" name="Oval 30">
                <a:extLst>
                  <a:ext uri="{FF2B5EF4-FFF2-40B4-BE49-F238E27FC236}">
                    <a16:creationId xmlns:a16="http://schemas.microsoft.com/office/drawing/2014/main" id="{EE60EC57-6D87-4A9D-98A9-DAD8BAEF3970}"/>
                  </a:ext>
                </a:extLst>
              </p:cNvPr>
              <p:cNvSpPr/>
              <p:nvPr/>
            </p:nvSpPr>
            <p:spPr bwMode="auto">
              <a:xfrm>
                <a:off x="192816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6" name="Oval 31">
                <a:extLst>
                  <a:ext uri="{FF2B5EF4-FFF2-40B4-BE49-F238E27FC236}">
                    <a16:creationId xmlns:a16="http://schemas.microsoft.com/office/drawing/2014/main" id="{967669AD-EE6B-4D6D-8707-2DDCD8B292B7}"/>
                  </a:ext>
                </a:extLst>
              </p:cNvPr>
              <p:cNvSpPr/>
              <p:nvPr/>
            </p:nvSpPr>
            <p:spPr bwMode="auto">
              <a:xfrm>
                <a:off x="180589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7" name="Oval 32">
                <a:extLst>
                  <a:ext uri="{FF2B5EF4-FFF2-40B4-BE49-F238E27FC236}">
                    <a16:creationId xmlns:a16="http://schemas.microsoft.com/office/drawing/2014/main" id="{39A6A3C5-AD1C-4E61-8E0E-78920698A539}"/>
                  </a:ext>
                </a:extLst>
              </p:cNvPr>
              <p:cNvSpPr/>
              <p:nvPr/>
            </p:nvSpPr>
            <p:spPr bwMode="auto">
              <a:xfrm>
                <a:off x="168361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8" name="Oval 33">
                <a:extLst>
                  <a:ext uri="{FF2B5EF4-FFF2-40B4-BE49-F238E27FC236}">
                    <a16:creationId xmlns:a16="http://schemas.microsoft.com/office/drawing/2014/main" id="{12B9EFE1-26B5-49EE-8715-4A793D9DD48F}"/>
                  </a:ext>
                </a:extLst>
              </p:cNvPr>
              <p:cNvSpPr/>
              <p:nvPr/>
            </p:nvSpPr>
            <p:spPr bwMode="auto">
              <a:xfrm>
                <a:off x="156133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9" name="Oval 34">
                <a:extLst>
                  <a:ext uri="{FF2B5EF4-FFF2-40B4-BE49-F238E27FC236}">
                    <a16:creationId xmlns:a16="http://schemas.microsoft.com/office/drawing/2014/main" id="{8FBE79F4-0E30-4354-839F-6F981A198A61}"/>
                  </a:ext>
                </a:extLst>
              </p:cNvPr>
              <p:cNvSpPr/>
              <p:nvPr/>
            </p:nvSpPr>
            <p:spPr bwMode="auto">
              <a:xfrm>
                <a:off x="143906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0" name="Oval 36">
                <a:extLst>
                  <a:ext uri="{FF2B5EF4-FFF2-40B4-BE49-F238E27FC236}">
                    <a16:creationId xmlns:a16="http://schemas.microsoft.com/office/drawing/2014/main" id="{5F9E58F2-6BE3-4D5A-B011-3938CFC2FA86}"/>
                  </a:ext>
                </a:extLst>
              </p:cNvPr>
              <p:cNvSpPr/>
              <p:nvPr/>
            </p:nvSpPr>
            <p:spPr bwMode="auto">
              <a:xfrm>
                <a:off x="243385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1" name="Oval 37">
                <a:extLst>
                  <a:ext uri="{FF2B5EF4-FFF2-40B4-BE49-F238E27FC236}">
                    <a16:creationId xmlns:a16="http://schemas.microsoft.com/office/drawing/2014/main" id="{804B7DB4-DE84-48E2-A8E6-13E5A6DC89C1}"/>
                  </a:ext>
                </a:extLst>
              </p:cNvPr>
              <p:cNvSpPr/>
              <p:nvPr/>
            </p:nvSpPr>
            <p:spPr bwMode="auto">
              <a:xfrm>
                <a:off x="231158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2" name="Oval 38">
                <a:extLst>
                  <a:ext uri="{FF2B5EF4-FFF2-40B4-BE49-F238E27FC236}">
                    <a16:creationId xmlns:a16="http://schemas.microsoft.com/office/drawing/2014/main" id="{046629D4-397D-416B-B73E-48ED87797D78}"/>
                  </a:ext>
                </a:extLst>
              </p:cNvPr>
              <p:cNvSpPr/>
              <p:nvPr/>
            </p:nvSpPr>
            <p:spPr bwMode="auto">
              <a:xfrm>
                <a:off x="218930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3" name="Oval 39">
                <a:extLst>
                  <a:ext uri="{FF2B5EF4-FFF2-40B4-BE49-F238E27FC236}">
                    <a16:creationId xmlns:a16="http://schemas.microsoft.com/office/drawing/2014/main" id="{42819FC5-CCA8-429C-8BD4-D45AEFDD17C2}"/>
                  </a:ext>
                </a:extLst>
              </p:cNvPr>
              <p:cNvSpPr/>
              <p:nvPr/>
            </p:nvSpPr>
            <p:spPr bwMode="auto">
              <a:xfrm>
                <a:off x="206703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4" name="Oval 40">
                <a:extLst>
                  <a:ext uri="{FF2B5EF4-FFF2-40B4-BE49-F238E27FC236}">
                    <a16:creationId xmlns:a16="http://schemas.microsoft.com/office/drawing/2014/main" id="{749DE977-B31C-480C-BB96-8597B811B0BA}"/>
                  </a:ext>
                </a:extLst>
              </p:cNvPr>
              <p:cNvSpPr/>
              <p:nvPr/>
            </p:nvSpPr>
            <p:spPr bwMode="auto">
              <a:xfrm>
                <a:off x="194475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5" name="Oval 41">
                <a:extLst>
                  <a:ext uri="{FF2B5EF4-FFF2-40B4-BE49-F238E27FC236}">
                    <a16:creationId xmlns:a16="http://schemas.microsoft.com/office/drawing/2014/main" id="{279ADCCF-FA1B-4A86-BADA-781C331F399F}"/>
                  </a:ext>
                </a:extLst>
              </p:cNvPr>
              <p:cNvSpPr/>
              <p:nvPr/>
            </p:nvSpPr>
            <p:spPr bwMode="auto">
              <a:xfrm>
                <a:off x="182248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6" name="Oval 42">
                <a:extLst>
                  <a:ext uri="{FF2B5EF4-FFF2-40B4-BE49-F238E27FC236}">
                    <a16:creationId xmlns:a16="http://schemas.microsoft.com/office/drawing/2014/main" id="{C8473769-BCC8-41BB-A5F7-AE47857D101C}"/>
                  </a:ext>
                </a:extLst>
              </p:cNvPr>
              <p:cNvSpPr/>
              <p:nvPr/>
            </p:nvSpPr>
            <p:spPr bwMode="auto">
              <a:xfrm>
                <a:off x="170020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7" name="Oval 44">
                <a:extLst>
                  <a:ext uri="{FF2B5EF4-FFF2-40B4-BE49-F238E27FC236}">
                    <a16:creationId xmlns:a16="http://schemas.microsoft.com/office/drawing/2014/main" id="{28B87EF0-40BD-43B2-B07D-DB6328F78FA9}"/>
                  </a:ext>
                </a:extLst>
              </p:cNvPr>
              <p:cNvSpPr/>
              <p:nvPr/>
            </p:nvSpPr>
            <p:spPr bwMode="auto">
              <a:xfrm>
                <a:off x="269500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8" name="Oval 45">
                <a:extLst>
                  <a:ext uri="{FF2B5EF4-FFF2-40B4-BE49-F238E27FC236}">
                    <a16:creationId xmlns:a16="http://schemas.microsoft.com/office/drawing/2014/main" id="{A103473A-79F3-49B3-B387-FB68E13F1836}"/>
                  </a:ext>
                </a:extLst>
              </p:cNvPr>
              <p:cNvSpPr/>
              <p:nvPr/>
            </p:nvSpPr>
            <p:spPr bwMode="auto">
              <a:xfrm>
                <a:off x="257272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9" name="Oval 46">
                <a:extLst>
                  <a:ext uri="{FF2B5EF4-FFF2-40B4-BE49-F238E27FC236}">
                    <a16:creationId xmlns:a16="http://schemas.microsoft.com/office/drawing/2014/main" id="{97135EE6-6BB7-451B-8597-C385C6FA7A6F}"/>
                  </a:ext>
                </a:extLst>
              </p:cNvPr>
              <p:cNvSpPr/>
              <p:nvPr/>
            </p:nvSpPr>
            <p:spPr bwMode="auto">
              <a:xfrm>
                <a:off x="245045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0" name="Oval 47">
                <a:extLst>
                  <a:ext uri="{FF2B5EF4-FFF2-40B4-BE49-F238E27FC236}">
                    <a16:creationId xmlns:a16="http://schemas.microsoft.com/office/drawing/2014/main" id="{64E82810-98AB-426A-A3E4-D02FD2A6316E}"/>
                  </a:ext>
                </a:extLst>
              </p:cNvPr>
              <p:cNvSpPr/>
              <p:nvPr/>
            </p:nvSpPr>
            <p:spPr bwMode="auto">
              <a:xfrm>
                <a:off x="232817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1" name="Oval 48">
                <a:extLst>
                  <a:ext uri="{FF2B5EF4-FFF2-40B4-BE49-F238E27FC236}">
                    <a16:creationId xmlns:a16="http://schemas.microsoft.com/office/drawing/2014/main" id="{0989262A-49D1-4C11-9EEC-6C6993CAE2E0}"/>
                  </a:ext>
                </a:extLst>
              </p:cNvPr>
              <p:cNvSpPr/>
              <p:nvPr/>
            </p:nvSpPr>
            <p:spPr bwMode="auto">
              <a:xfrm>
                <a:off x="220589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2" name="Oval 49">
                <a:extLst>
                  <a:ext uri="{FF2B5EF4-FFF2-40B4-BE49-F238E27FC236}">
                    <a16:creationId xmlns:a16="http://schemas.microsoft.com/office/drawing/2014/main" id="{DB8A3BA5-857C-46FA-B5C1-DC4E6EA73715}"/>
                  </a:ext>
                </a:extLst>
              </p:cNvPr>
              <p:cNvSpPr/>
              <p:nvPr/>
            </p:nvSpPr>
            <p:spPr bwMode="auto">
              <a:xfrm>
                <a:off x="208362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3" name="Oval 50">
                <a:extLst>
                  <a:ext uri="{FF2B5EF4-FFF2-40B4-BE49-F238E27FC236}">
                    <a16:creationId xmlns:a16="http://schemas.microsoft.com/office/drawing/2014/main" id="{9B6BCA15-412E-4BCB-AA95-75AEF973ADD1}"/>
                  </a:ext>
                </a:extLst>
              </p:cNvPr>
              <p:cNvSpPr/>
              <p:nvPr/>
            </p:nvSpPr>
            <p:spPr bwMode="auto">
              <a:xfrm>
                <a:off x="196134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4" name="Oval 52">
                <a:extLst>
                  <a:ext uri="{FF2B5EF4-FFF2-40B4-BE49-F238E27FC236}">
                    <a16:creationId xmlns:a16="http://schemas.microsoft.com/office/drawing/2014/main" id="{DA7E7DEC-84E6-41F2-A6D1-5CED3F44DD5E}"/>
                  </a:ext>
                </a:extLst>
              </p:cNvPr>
              <p:cNvSpPr/>
              <p:nvPr/>
            </p:nvSpPr>
            <p:spPr bwMode="auto">
              <a:xfrm>
                <a:off x="295614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5" name="Oval 53">
                <a:extLst>
                  <a:ext uri="{FF2B5EF4-FFF2-40B4-BE49-F238E27FC236}">
                    <a16:creationId xmlns:a16="http://schemas.microsoft.com/office/drawing/2014/main" id="{9C7207CA-CDF0-4C23-BFF4-FE88FA3C48DD}"/>
                  </a:ext>
                </a:extLst>
              </p:cNvPr>
              <p:cNvSpPr/>
              <p:nvPr/>
            </p:nvSpPr>
            <p:spPr bwMode="auto">
              <a:xfrm>
                <a:off x="283386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6" name="Oval 54">
                <a:extLst>
                  <a:ext uri="{FF2B5EF4-FFF2-40B4-BE49-F238E27FC236}">
                    <a16:creationId xmlns:a16="http://schemas.microsoft.com/office/drawing/2014/main" id="{C231AC87-C2D1-4319-AF44-2032F72DBB47}"/>
                  </a:ext>
                </a:extLst>
              </p:cNvPr>
              <p:cNvSpPr/>
              <p:nvPr/>
            </p:nvSpPr>
            <p:spPr bwMode="auto">
              <a:xfrm>
                <a:off x="271159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7" name="Oval 55">
                <a:extLst>
                  <a:ext uri="{FF2B5EF4-FFF2-40B4-BE49-F238E27FC236}">
                    <a16:creationId xmlns:a16="http://schemas.microsoft.com/office/drawing/2014/main" id="{A8CF085E-D75C-45D9-A901-D9FF774C2204}"/>
                  </a:ext>
                </a:extLst>
              </p:cNvPr>
              <p:cNvSpPr/>
              <p:nvPr/>
            </p:nvSpPr>
            <p:spPr bwMode="auto">
              <a:xfrm>
                <a:off x="258931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8" name="Oval 56">
                <a:extLst>
                  <a:ext uri="{FF2B5EF4-FFF2-40B4-BE49-F238E27FC236}">
                    <a16:creationId xmlns:a16="http://schemas.microsoft.com/office/drawing/2014/main" id="{8705EBC3-EB55-4A19-A50C-230129DFC4D5}"/>
                  </a:ext>
                </a:extLst>
              </p:cNvPr>
              <p:cNvSpPr/>
              <p:nvPr/>
            </p:nvSpPr>
            <p:spPr bwMode="auto">
              <a:xfrm>
                <a:off x="246704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9" name="Oval 57">
                <a:extLst>
                  <a:ext uri="{FF2B5EF4-FFF2-40B4-BE49-F238E27FC236}">
                    <a16:creationId xmlns:a16="http://schemas.microsoft.com/office/drawing/2014/main" id="{A0D26C06-C5C3-4AA2-AFE9-D21B0EF7DB4B}"/>
                  </a:ext>
                </a:extLst>
              </p:cNvPr>
              <p:cNvSpPr/>
              <p:nvPr/>
            </p:nvSpPr>
            <p:spPr bwMode="auto">
              <a:xfrm>
                <a:off x="234476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0" name="Oval 58">
                <a:extLst>
                  <a:ext uri="{FF2B5EF4-FFF2-40B4-BE49-F238E27FC236}">
                    <a16:creationId xmlns:a16="http://schemas.microsoft.com/office/drawing/2014/main" id="{27B1F8A8-87E9-4AC7-9717-71F3DABD0A0D}"/>
                  </a:ext>
                </a:extLst>
              </p:cNvPr>
              <p:cNvSpPr/>
              <p:nvPr/>
            </p:nvSpPr>
            <p:spPr bwMode="auto">
              <a:xfrm>
                <a:off x="222248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1" name="Oval 60">
                <a:extLst>
                  <a:ext uri="{FF2B5EF4-FFF2-40B4-BE49-F238E27FC236}">
                    <a16:creationId xmlns:a16="http://schemas.microsoft.com/office/drawing/2014/main" id="{DB6B086B-F241-4DDC-91CD-93A1C1D35672}"/>
                  </a:ext>
                </a:extLst>
              </p:cNvPr>
              <p:cNvSpPr/>
              <p:nvPr/>
            </p:nvSpPr>
            <p:spPr bwMode="auto">
              <a:xfrm>
                <a:off x="321728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2" name="Oval 61">
                <a:extLst>
                  <a:ext uri="{FF2B5EF4-FFF2-40B4-BE49-F238E27FC236}">
                    <a16:creationId xmlns:a16="http://schemas.microsoft.com/office/drawing/2014/main" id="{5D797E6E-56C2-4C36-95CA-56E448F464F4}"/>
                  </a:ext>
                </a:extLst>
              </p:cNvPr>
              <p:cNvSpPr/>
              <p:nvPr/>
            </p:nvSpPr>
            <p:spPr bwMode="auto">
              <a:xfrm>
                <a:off x="309501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3" name="Oval 62">
                <a:extLst>
                  <a:ext uri="{FF2B5EF4-FFF2-40B4-BE49-F238E27FC236}">
                    <a16:creationId xmlns:a16="http://schemas.microsoft.com/office/drawing/2014/main" id="{10E64589-879A-4763-9E0F-E6136CB14594}"/>
                  </a:ext>
                </a:extLst>
              </p:cNvPr>
              <p:cNvSpPr/>
              <p:nvPr/>
            </p:nvSpPr>
            <p:spPr bwMode="auto">
              <a:xfrm>
                <a:off x="297273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4" name="Oval 63">
                <a:extLst>
                  <a:ext uri="{FF2B5EF4-FFF2-40B4-BE49-F238E27FC236}">
                    <a16:creationId xmlns:a16="http://schemas.microsoft.com/office/drawing/2014/main" id="{7564389C-8A40-4E32-8416-43D09E7ECC07}"/>
                  </a:ext>
                </a:extLst>
              </p:cNvPr>
              <p:cNvSpPr/>
              <p:nvPr/>
            </p:nvSpPr>
            <p:spPr bwMode="auto">
              <a:xfrm>
                <a:off x="285045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5" name="Oval 64">
                <a:extLst>
                  <a:ext uri="{FF2B5EF4-FFF2-40B4-BE49-F238E27FC236}">
                    <a16:creationId xmlns:a16="http://schemas.microsoft.com/office/drawing/2014/main" id="{894B28B4-8E84-499A-8515-08203FACC384}"/>
                  </a:ext>
                </a:extLst>
              </p:cNvPr>
              <p:cNvSpPr/>
              <p:nvPr/>
            </p:nvSpPr>
            <p:spPr bwMode="auto">
              <a:xfrm>
                <a:off x="272818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6" name="Oval 65">
                <a:extLst>
                  <a:ext uri="{FF2B5EF4-FFF2-40B4-BE49-F238E27FC236}">
                    <a16:creationId xmlns:a16="http://schemas.microsoft.com/office/drawing/2014/main" id="{7529EF52-FCE5-4365-BEB8-A15808BC88BB}"/>
                  </a:ext>
                </a:extLst>
              </p:cNvPr>
              <p:cNvSpPr/>
              <p:nvPr/>
            </p:nvSpPr>
            <p:spPr bwMode="auto">
              <a:xfrm>
                <a:off x="260590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7" name="Oval 66">
                <a:extLst>
                  <a:ext uri="{FF2B5EF4-FFF2-40B4-BE49-F238E27FC236}">
                    <a16:creationId xmlns:a16="http://schemas.microsoft.com/office/drawing/2014/main" id="{16F00DB7-92BB-4542-AB32-9FEAC920D0E4}"/>
                  </a:ext>
                </a:extLst>
              </p:cNvPr>
              <p:cNvSpPr/>
              <p:nvPr/>
            </p:nvSpPr>
            <p:spPr bwMode="auto">
              <a:xfrm>
                <a:off x="248363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8" name="Oval 68">
                <a:extLst>
                  <a:ext uri="{FF2B5EF4-FFF2-40B4-BE49-F238E27FC236}">
                    <a16:creationId xmlns:a16="http://schemas.microsoft.com/office/drawing/2014/main" id="{9FC1416B-0713-4CA6-B1B6-40A4CB0B2DB1}"/>
                  </a:ext>
                </a:extLst>
              </p:cNvPr>
              <p:cNvSpPr/>
              <p:nvPr/>
            </p:nvSpPr>
            <p:spPr bwMode="auto">
              <a:xfrm>
                <a:off x="347842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9" name="Oval 69">
                <a:extLst>
                  <a:ext uri="{FF2B5EF4-FFF2-40B4-BE49-F238E27FC236}">
                    <a16:creationId xmlns:a16="http://schemas.microsoft.com/office/drawing/2014/main" id="{EBF53B06-97CB-453A-B30C-EE210576C653}"/>
                  </a:ext>
                </a:extLst>
              </p:cNvPr>
              <p:cNvSpPr/>
              <p:nvPr/>
            </p:nvSpPr>
            <p:spPr bwMode="auto">
              <a:xfrm>
                <a:off x="335615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0" name="Oval 70">
                <a:extLst>
                  <a:ext uri="{FF2B5EF4-FFF2-40B4-BE49-F238E27FC236}">
                    <a16:creationId xmlns:a16="http://schemas.microsoft.com/office/drawing/2014/main" id="{F7830A15-B106-406A-B787-D5F7CEB6304E}"/>
                  </a:ext>
                </a:extLst>
              </p:cNvPr>
              <p:cNvSpPr/>
              <p:nvPr/>
            </p:nvSpPr>
            <p:spPr bwMode="auto">
              <a:xfrm>
                <a:off x="323387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1" name="Oval 71">
                <a:extLst>
                  <a:ext uri="{FF2B5EF4-FFF2-40B4-BE49-F238E27FC236}">
                    <a16:creationId xmlns:a16="http://schemas.microsoft.com/office/drawing/2014/main" id="{72BBFB00-C08D-4DC6-9579-675F60D31711}"/>
                  </a:ext>
                </a:extLst>
              </p:cNvPr>
              <p:cNvSpPr/>
              <p:nvPr/>
            </p:nvSpPr>
            <p:spPr bwMode="auto">
              <a:xfrm>
                <a:off x="311160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2" name="Oval 72">
                <a:extLst>
                  <a:ext uri="{FF2B5EF4-FFF2-40B4-BE49-F238E27FC236}">
                    <a16:creationId xmlns:a16="http://schemas.microsoft.com/office/drawing/2014/main" id="{21722CA8-FB78-4194-8817-D228C5CABA20}"/>
                  </a:ext>
                </a:extLst>
              </p:cNvPr>
              <p:cNvSpPr/>
              <p:nvPr/>
            </p:nvSpPr>
            <p:spPr bwMode="auto">
              <a:xfrm>
                <a:off x="298932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3" name="Oval 73">
                <a:extLst>
                  <a:ext uri="{FF2B5EF4-FFF2-40B4-BE49-F238E27FC236}">
                    <a16:creationId xmlns:a16="http://schemas.microsoft.com/office/drawing/2014/main" id="{A66B0157-6DE3-4928-B441-F2812B27767F}"/>
                  </a:ext>
                </a:extLst>
              </p:cNvPr>
              <p:cNvSpPr/>
              <p:nvPr/>
            </p:nvSpPr>
            <p:spPr bwMode="auto">
              <a:xfrm>
                <a:off x="286704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4" name="Oval 74">
                <a:extLst>
                  <a:ext uri="{FF2B5EF4-FFF2-40B4-BE49-F238E27FC236}">
                    <a16:creationId xmlns:a16="http://schemas.microsoft.com/office/drawing/2014/main" id="{C77B5DC2-8CFB-48D5-83D8-0867F91F1333}"/>
                  </a:ext>
                </a:extLst>
              </p:cNvPr>
              <p:cNvSpPr/>
              <p:nvPr/>
            </p:nvSpPr>
            <p:spPr bwMode="auto">
              <a:xfrm>
                <a:off x="274477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5" name="Oval 76">
                <a:extLst>
                  <a:ext uri="{FF2B5EF4-FFF2-40B4-BE49-F238E27FC236}">
                    <a16:creationId xmlns:a16="http://schemas.microsoft.com/office/drawing/2014/main" id="{EAB7F1B9-0A34-42D4-89EB-A34979A9D48C}"/>
                  </a:ext>
                </a:extLst>
              </p:cNvPr>
              <p:cNvSpPr/>
              <p:nvPr/>
            </p:nvSpPr>
            <p:spPr bwMode="auto">
              <a:xfrm>
                <a:off x="373956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6" name="Oval 77">
                <a:extLst>
                  <a:ext uri="{FF2B5EF4-FFF2-40B4-BE49-F238E27FC236}">
                    <a16:creationId xmlns:a16="http://schemas.microsoft.com/office/drawing/2014/main" id="{E5CD90D0-D07B-489A-955B-0E9C2672C6E4}"/>
                  </a:ext>
                </a:extLst>
              </p:cNvPr>
              <p:cNvSpPr/>
              <p:nvPr/>
            </p:nvSpPr>
            <p:spPr bwMode="auto">
              <a:xfrm>
                <a:off x="361729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7" name="Oval 78">
                <a:extLst>
                  <a:ext uri="{FF2B5EF4-FFF2-40B4-BE49-F238E27FC236}">
                    <a16:creationId xmlns:a16="http://schemas.microsoft.com/office/drawing/2014/main" id="{1BC0525E-8624-416C-B44B-08E714548BE6}"/>
                  </a:ext>
                </a:extLst>
              </p:cNvPr>
              <p:cNvSpPr/>
              <p:nvPr/>
            </p:nvSpPr>
            <p:spPr bwMode="auto">
              <a:xfrm>
                <a:off x="349501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8" name="Oval 79">
                <a:extLst>
                  <a:ext uri="{FF2B5EF4-FFF2-40B4-BE49-F238E27FC236}">
                    <a16:creationId xmlns:a16="http://schemas.microsoft.com/office/drawing/2014/main" id="{27FE2385-0C63-4D07-9FC4-4B428C419BE9}"/>
                  </a:ext>
                </a:extLst>
              </p:cNvPr>
              <p:cNvSpPr/>
              <p:nvPr/>
            </p:nvSpPr>
            <p:spPr bwMode="auto">
              <a:xfrm>
                <a:off x="337274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9" name="Oval 80">
                <a:extLst>
                  <a:ext uri="{FF2B5EF4-FFF2-40B4-BE49-F238E27FC236}">
                    <a16:creationId xmlns:a16="http://schemas.microsoft.com/office/drawing/2014/main" id="{8BFF9949-6F50-4FB6-B191-7F3AF1D1CCD6}"/>
                  </a:ext>
                </a:extLst>
              </p:cNvPr>
              <p:cNvSpPr/>
              <p:nvPr/>
            </p:nvSpPr>
            <p:spPr bwMode="auto">
              <a:xfrm>
                <a:off x="325046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0" name="Oval 81">
                <a:extLst>
                  <a:ext uri="{FF2B5EF4-FFF2-40B4-BE49-F238E27FC236}">
                    <a16:creationId xmlns:a16="http://schemas.microsoft.com/office/drawing/2014/main" id="{D6571160-4D2A-4565-BFE3-D76CCA814A57}"/>
                  </a:ext>
                </a:extLst>
              </p:cNvPr>
              <p:cNvSpPr/>
              <p:nvPr/>
            </p:nvSpPr>
            <p:spPr bwMode="auto">
              <a:xfrm>
                <a:off x="312819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1" name="Oval 82">
                <a:extLst>
                  <a:ext uri="{FF2B5EF4-FFF2-40B4-BE49-F238E27FC236}">
                    <a16:creationId xmlns:a16="http://schemas.microsoft.com/office/drawing/2014/main" id="{0F116FE1-E4D8-4C6E-8306-1DFAD025ABFF}"/>
                  </a:ext>
                </a:extLst>
              </p:cNvPr>
              <p:cNvSpPr/>
              <p:nvPr/>
            </p:nvSpPr>
            <p:spPr bwMode="auto">
              <a:xfrm>
                <a:off x="300591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2" name="Oval 84">
                <a:extLst>
                  <a:ext uri="{FF2B5EF4-FFF2-40B4-BE49-F238E27FC236}">
                    <a16:creationId xmlns:a16="http://schemas.microsoft.com/office/drawing/2014/main" id="{8C13DE8A-79A2-40D9-8EB6-EF6E3039A97F}"/>
                  </a:ext>
                </a:extLst>
              </p:cNvPr>
              <p:cNvSpPr/>
              <p:nvPr/>
            </p:nvSpPr>
            <p:spPr bwMode="auto">
              <a:xfrm>
                <a:off x="400071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3" name="Oval 85">
                <a:extLst>
                  <a:ext uri="{FF2B5EF4-FFF2-40B4-BE49-F238E27FC236}">
                    <a16:creationId xmlns:a16="http://schemas.microsoft.com/office/drawing/2014/main" id="{5747D6F1-E775-4327-92B0-821DE20F95D8}"/>
                  </a:ext>
                </a:extLst>
              </p:cNvPr>
              <p:cNvSpPr/>
              <p:nvPr/>
            </p:nvSpPr>
            <p:spPr bwMode="auto">
              <a:xfrm>
                <a:off x="387843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4" name="Oval 86">
                <a:extLst>
                  <a:ext uri="{FF2B5EF4-FFF2-40B4-BE49-F238E27FC236}">
                    <a16:creationId xmlns:a16="http://schemas.microsoft.com/office/drawing/2014/main" id="{8E286917-D10F-4A8C-905E-B09AAFA13EE1}"/>
                  </a:ext>
                </a:extLst>
              </p:cNvPr>
              <p:cNvSpPr/>
              <p:nvPr/>
            </p:nvSpPr>
            <p:spPr bwMode="auto">
              <a:xfrm>
                <a:off x="375616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5" name="Oval 87">
                <a:extLst>
                  <a:ext uri="{FF2B5EF4-FFF2-40B4-BE49-F238E27FC236}">
                    <a16:creationId xmlns:a16="http://schemas.microsoft.com/office/drawing/2014/main" id="{C0CBA45F-1527-416D-9C75-AB04E94E11FA}"/>
                  </a:ext>
                </a:extLst>
              </p:cNvPr>
              <p:cNvSpPr/>
              <p:nvPr/>
            </p:nvSpPr>
            <p:spPr bwMode="auto">
              <a:xfrm>
                <a:off x="363388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6" name="Oval 88">
                <a:extLst>
                  <a:ext uri="{FF2B5EF4-FFF2-40B4-BE49-F238E27FC236}">
                    <a16:creationId xmlns:a16="http://schemas.microsoft.com/office/drawing/2014/main" id="{FF104824-2061-4763-B4D4-ED00ECA75BA8}"/>
                  </a:ext>
                </a:extLst>
              </p:cNvPr>
              <p:cNvSpPr/>
              <p:nvPr/>
            </p:nvSpPr>
            <p:spPr bwMode="auto">
              <a:xfrm>
                <a:off x="351160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7" name="Oval 89">
                <a:extLst>
                  <a:ext uri="{FF2B5EF4-FFF2-40B4-BE49-F238E27FC236}">
                    <a16:creationId xmlns:a16="http://schemas.microsoft.com/office/drawing/2014/main" id="{C365FAA7-D776-4519-959E-59EC34D000ED}"/>
                  </a:ext>
                </a:extLst>
              </p:cNvPr>
              <p:cNvSpPr/>
              <p:nvPr/>
            </p:nvSpPr>
            <p:spPr bwMode="auto">
              <a:xfrm>
                <a:off x="338933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8" name="Oval 90">
                <a:extLst>
                  <a:ext uri="{FF2B5EF4-FFF2-40B4-BE49-F238E27FC236}">
                    <a16:creationId xmlns:a16="http://schemas.microsoft.com/office/drawing/2014/main" id="{B1548909-5D95-4254-8739-FE2823E0FCA8}"/>
                  </a:ext>
                </a:extLst>
              </p:cNvPr>
              <p:cNvSpPr/>
              <p:nvPr/>
            </p:nvSpPr>
            <p:spPr bwMode="auto">
              <a:xfrm>
                <a:off x="326705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9" name="Oval 92">
                <a:extLst>
                  <a:ext uri="{FF2B5EF4-FFF2-40B4-BE49-F238E27FC236}">
                    <a16:creationId xmlns:a16="http://schemas.microsoft.com/office/drawing/2014/main" id="{EE663DF2-88EB-4C68-979B-28B0B796D513}"/>
                  </a:ext>
                </a:extLst>
              </p:cNvPr>
              <p:cNvSpPr/>
              <p:nvPr/>
            </p:nvSpPr>
            <p:spPr bwMode="auto">
              <a:xfrm>
                <a:off x="426185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0" name="Oval 93">
                <a:extLst>
                  <a:ext uri="{FF2B5EF4-FFF2-40B4-BE49-F238E27FC236}">
                    <a16:creationId xmlns:a16="http://schemas.microsoft.com/office/drawing/2014/main" id="{C22F4048-E3F5-48EB-99A0-66F67B1CA850}"/>
                  </a:ext>
                </a:extLst>
              </p:cNvPr>
              <p:cNvSpPr/>
              <p:nvPr/>
            </p:nvSpPr>
            <p:spPr bwMode="auto">
              <a:xfrm>
                <a:off x="413957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1" name="Oval 94">
                <a:extLst>
                  <a:ext uri="{FF2B5EF4-FFF2-40B4-BE49-F238E27FC236}">
                    <a16:creationId xmlns:a16="http://schemas.microsoft.com/office/drawing/2014/main" id="{9E8120FF-2ACE-4C70-88F0-C9E483A05985}"/>
                  </a:ext>
                </a:extLst>
              </p:cNvPr>
              <p:cNvSpPr/>
              <p:nvPr/>
            </p:nvSpPr>
            <p:spPr bwMode="auto">
              <a:xfrm>
                <a:off x="401730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2" name="Oval 95">
                <a:extLst>
                  <a:ext uri="{FF2B5EF4-FFF2-40B4-BE49-F238E27FC236}">
                    <a16:creationId xmlns:a16="http://schemas.microsoft.com/office/drawing/2014/main" id="{A182F5C3-4958-4D39-A03E-F3E02B4AF25C}"/>
                  </a:ext>
                </a:extLst>
              </p:cNvPr>
              <p:cNvSpPr/>
              <p:nvPr/>
            </p:nvSpPr>
            <p:spPr bwMode="auto">
              <a:xfrm>
                <a:off x="389502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3" name="Oval 96">
                <a:extLst>
                  <a:ext uri="{FF2B5EF4-FFF2-40B4-BE49-F238E27FC236}">
                    <a16:creationId xmlns:a16="http://schemas.microsoft.com/office/drawing/2014/main" id="{C06B8E0C-0FD2-481A-97CF-2BE158E06D5A}"/>
                  </a:ext>
                </a:extLst>
              </p:cNvPr>
              <p:cNvSpPr/>
              <p:nvPr/>
            </p:nvSpPr>
            <p:spPr bwMode="auto">
              <a:xfrm>
                <a:off x="377275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4" name="Oval 97">
                <a:extLst>
                  <a:ext uri="{FF2B5EF4-FFF2-40B4-BE49-F238E27FC236}">
                    <a16:creationId xmlns:a16="http://schemas.microsoft.com/office/drawing/2014/main" id="{275AA0FC-2FB1-488E-ADF0-FD8D5805C06C}"/>
                  </a:ext>
                </a:extLst>
              </p:cNvPr>
              <p:cNvSpPr/>
              <p:nvPr/>
            </p:nvSpPr>
            <p:spPr bwMode="auto">
              <a:xfrm>
                <a:off x="365047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5" name="Oval 98">
                <a:extLst>
                  <a:ext uri="{FF2B5EF4-FFF2-40B4-BE49-F238E27FC236}">
                    <a16:creationId xmlns:a16="http://schemas.microsoft.com/office/drawing/2014/main" id="{786F884A-805D-4D5B-ADC2-41F3168D6E0C}"/>
                  </a:ext>
                </a:extLst>
              </p:cNvPr>
              <p:cNvSpPr/>
              <p:nvPr/>
            </p:nvSpPr>
            <p:spPr bwMode="auto">
              <a:xfrm>
                <a:off x="352819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6" name="Oval 100">
                <a:extLst>
                  <a:ext uri="{FF2B5EF4-FFF2-40B4-BE49-F238E27FC236}">
                    <a16:creationId xmlns:a16="http://schemas.microsoft.com/office/drawing/2014/main" id="{01839344-0E0F-4841-A4F6-D05A76CF4591}"/>
                  </a:ext>
                </a:extLst>
              </p:cNvPr>
              <p:cNvSpPr/>
              <p:nvPr/>
            </p:nvSpPr>
            <p:spPr bwMode="auto">
              <a:xfrm>
                <a:off x="452299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7" name="Oval 101">
                <a:extLst>
                  <a:ext uri="{FF2B5EF4-FFF2-40B4-BE49-F238E27FC236}">
                    <a16:creationId xmlns:a16="http://schemas.microsoft.com/office/drawing/2014/main" id="{7956A3F9-C3F0-40B9-9B02-B9CA351718D7}"/>
                  </a:ext>
                </a:extLst>
              </p:cNvPr>
              <p:cNvSpPr/>
              <p:nvPr/>
            </p:nvSpPr>
            <p:spPr bwMode="auto">
              <a:xfrm>
                <a:off x="440072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8" name="Oval 102">
                <a:extLst>
                  <a:ext uri="{FF2B5EF4-FFF2-40B4-BE49-F238E27FC236}">
                    <a16:creationId xmlns:a16="http://schemas.microsoft.com/office/drawing/2014/main" id="{137D3BAC-F62C-4C1D-A8D8-9DA9812BDDC4}"/>
                  </a:ext>
                </a:extLst>
              </p:cNvPr>
              <p:cNvSpPr/>
              <p:nvPr/>
            </p:nvSpPr>
            <p:spPr bwMode="auto">
              <a:xfrm>
                <a:off x="427844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9" name="Oval 103">
                <a:extLst>
                  <a:ext uri="{FF2B5EF4-FFF2-40B4-BE49-F238E27FC236}">
                    <a16:creationId xmlns:a16="http://schemas.microsoft.com/office/drawing/2014/main" id="{8B776E3C-74B9-41A0-9501-E9CCF5F2AFF2}"/>
                  </a:ext>
                </a:extLst>
              </p:cNvPr>
              <p:cNvSpPr/>
              <p:nvPr/>
            </p:nvSpPr>
            <p:spPr bwMode="auto">
              <a:xfrm>
                <a:off x="415616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0" name="Oval 104">
                <a:extLst>
                  <a:ext uri="{FF2B5EF4-FFF2-40B4-BE49-F238E27FC236}">
                    <a16:creationId xmlns:a16="http://schemas.microsoft.com/office/drawing/2014/main" id="{BD3E1E12-05EC-4B39-80D0-360AA80880CC}"/>
                  </a:ext>
                </a:extLst>
              </p:cNvPr>
              <p:cNvSpPr/>
              <p:nvPr/>
            </p:nvSpPr>
            <p:spPr bwMode="auto">
              <a:xfrm>
                <a:off x="403389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1" name="Oval 105">
                <a:extLst>
                  <a:ext uri="{FF2B5EF4-FFF2-40B4-BE49-F238E27FC236}">
                    <a16:creationId xmlns:a16="http://schemas.microsoft.com/office/drawing/2014/main" id="{1B2BABF3-D59F-4A45-B5B5-30838F677FF2}"/>
                  </a:ext>
                </a:extLst>
              </p:cNvPr>
              <p:cNvSpPr/>
              <p:nvPr/>
            </p:nvSpPr>
            <p:spPr bwMode="auto">
              <a:xfrm>
                <a:off x="391161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2" name="Oval 106">
                <a:extLst>
                  <a:ext uri="{FF2B5EF4-FFF2-40B4-BE49-F238E27FC236}">
                    <a16:creationId xmlns:a16="http://schemas.microsoft.com/office/drawing/2014/main" id="{14121789-F80C-4C6A-A68A-B5CE76E35551}"/>
                  </a:ext>
                </a:extLst>
              </p:cNvPr>
              <p:cNvSpPr/>
              <p:nvPr/>
            </p:nvSpPr>
            <p:spPr bwMode="auto">
              <a:xfrm>
                <a:off x="378934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3" name="Oval 108">
                <a:extLst>
                  <a:ext uri="{FF2B5EF4-FFF2-40B4-BE49-F238E27FC236}">
                    <a16:creationId xmlns:a16="http://schemas.microsoft.com/office/drawing/2014/main" id="{A0440CE6-76C7-4927-85CC-E32208C4352D}"/>
                  </a:ext>
                </a:extLst>
              </p:cNvPr>
              <p:cNvSpPr/>
              <p:nvPr/>
            </p:nvSpPr>
            <p:spPr bwMode="auto">
              <a:xfrm>
                <a:off x="478413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4" name="Oval 109">
                <a:extLst>
                  <a:ext uri="{FF2B5EF4-FFF2-40B4-BE49-F238E27FC236}">
                    <a16:creationId xmlns:a16="http://schemas.microsoft.com/office/drawing/2014/main" id="{0EA6E192-8118-4BD2-8EB0-45B2ADF7CC2A}"/>
                  </a:ext>
                </a:extLst>
              </p:cNvPr>
              <p:cNvSpPr/>
              <p:nvPr/>
            </p:nvSpPr>
            <p:spPr bwMode="auto">
              <a:xfrm>
                <a:off x="466186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5" name="Oval 110">
                <a:extLst>
                  <a:ext uri="{FF2B5EF4-FFF2-40B4-BE49-F238E27FC236}">
                    <a16:creationId xmlns:a16="http://schemas.microsoft.com/office/drawing/2014/main" id="{3486245E-7B81-498E-B58C-3C7E4B21714D}"/>
                  </a:ext>
                </a:extLst>
              </p:cNvPr>
              <p:cNvSpPr/>
              <p:nvPr/>
            </p:nvSpPr>
            <p:spPr bwMode="auto">
              <a:xfrm>
                <a:off x="453958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6" name="Oval 111">
                <a:extLst>
                  <a:ext uri="{FF2B5EF4-FFF2-40B4-BE49-F238E27FC236}">
                    <a16:creationId xmlns:a16="http://schemas.microsoft.com/office/drawing/2014/main" id="{8CC64172-6F3F-43B1-A090-AA8763F36EF0}"/>
                  </a:ext>
                </a:extLst>
              </p:cNvPr>
              <p:cNvSpPr/>
              <p:nvPr/>
            </p:nvSpPr>
            <p:spPr bwMode="auto">
              <a:xfrm>
                <a:off x="441731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7" name="Oval 112">
                <a:extLst>
                  <a:ext uri="{FF2B5EF4-FFF2-40B4-BE49-F238E27FC236}">
                    <a16:creationId xmlns:a16="http://schemas.microsoft.com/office/drawing/2014/main" id="{D6C34371-84F2-473D-91A6-9BF762F4DE55}"/>
                  </a:ext>
                </a:extLst>
              </p:cNvPr>
              <p:cNvSpPr/>
              <p:nvPr/>
            </p:nvSpPr>
            <p:spPr bwMode="auto">
              <a:xfrm>
                <a:off x="429503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8" name="Oval 113">
                <a:extLst>
                  <a:ext uri="{FF2B5EF4-FFF2-40B4-BE49-F238E27FC236}">
                    <a16:creationId xmlns:a16="http://schemas.microsoft.com/office/drawing/2014/main" id="{7E0AF876-E614-452E-B1B6-EED3A308F365}"/>
                  </a:ext>
                </a:extLst>
              </p:cNvPr>
              <p:cNvSpPr/>
              <p:nvPr/>
            </p:nvSpPr>
            <p:spPr bwMode="auto">
              <a:xfrm>
                <a:off x="417275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9" name="Oval 114">
                <a:extLst>
                  <a:ext uri="{FF2B5EF4-FFF2-40B4-BE49-F238E27FC236}">
                    <a16:creationId xmlns:a16="http://schemas.microsoft.com/office/drawing/2014/main" id="{433AE640-C5A6-4DD2-9E59-0BC663EF893E}"/>
                  </a:ext>
                </a:extLst>
              </p:cNvPr>
              <p:cNvSpPr/>
              <p:nvPr/>
            </p:nvSpPr>
            <p:spPr bwMode="auto">
              <a:xfrm>
                <a:off x="405048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0" name="Oval 116">
                <a:extLst>
                  <a:ext uri="{FF2B5EF4-FFF2-40B4-BE49-F238E27FC236}">
                    <a16:creationId xmlns:a16="http://schemas.microsoft.com/office/drawing/2014/main" id="{63644CE1-EB2D-44AF-AD74-8B386DF5C8B7}"/>
                  </a:ext>
                </a:extLst>
              </p:cNvPr>
              <p:cNvSpPr/>
              <p:nvPr/>
            </p:nvSpPr>
            <p:spPr bwMode="auto">
              <a:xfrm>
                <a:off x="504527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1" name="Oval 117">
                <a:extLst>
                  <a:ext uri="{FF2B5EF4-FFF2-40B4-BE49-F238E27FC236}">
                    <a16:creationId xmlns:a16="http://schemas.microsoft.com/office/drawing/2014/main" id="{90E1A106-C831-4C10-AAA1-77198983A371}"/>
                  </a:ext>
                </a:extLst>
              </p:cNvPr>
              <p:cNvSpPr/>
              <p:nvPr/>
            </p:nvSpPr>
            <p:spPr bwMode="auto">
              <a:xfrm>
                <a:off x="492300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2" name="Oval 118">
                <a:extLst>
                  <a:ext uri="{FF2B5EF4-FFF2-40B4-BE49-F238E27FC236}">
                    <a16:creationId xmlns:a16="http://schemas.microsoft.com/office/drawing/2014/main" id="{2BA3E355-5D15-48B5-95E0-15823A45F267}"/>
                  </a:ext>
                </a:extLst>
              </p:cNvPr>
              <p:cNvSpPr/>
              <p:nvPr/>
            </p:nvSpPr>
            <p:spPr bwMode="auto">
              <a:xfrm>
                <a:off x="480072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3" name="Oval 119">
                <a:extLst>
                  <a:ext uri="{FF2B5EF4-FFF2-40B4-BE49-F238E27FC236}">
                    <a16:creationId xmlns:a16="http://schemas.microsoft.com/office/drawing/2014/main" id="{24A62BB5-90D3-4C37-BC87-E66FCD0F0C29}"/>
                  </a:ext>
                </a:extLst>
              </p:cNvPr>
              <p:cNvSpPr/>
              <p:nvPr/>
            </p:nvSpPr>
            <p:spPr bwMode="auto">
              <a:xfrm>
                <a:off x="467845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4" name="Oval 120">
                <a:extLst>
                  <a:ext uri="{FF2B5EF4-FFF2-40B4-BE49-F238E27FC236}">
                    <a16:creationId xmlns:a16="http://schemas.microsoft.com/office/drawing/2014/main" id="{EB6F299E-5157-44BA-85BD-C2F3CA9C7EDE}"/>
                  </a:ext>
                </a:extLst>
              </p:cNvPr>
              <p:cNvSpPr/>
              <p:nvPr/>
            </p:nvSpPr>
            <p:spPr bwMode="auto">
              <a:xfrm>
                <a:off x="455617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5" name="Oval 121">
                <a:extLst>
                  <a:ext uri="{FF2B5EF4-FFF2-40B4-BE49-F238E27FC236}">
                    <a16:creationId xmlns:a16="http://schemas.microsoft.com/office/drawing/2014/main" id="{BE399553-42E2-40D3-A82C-364039B6E536}"/>
                  </a:ext>
                </a:extLst>
              </p:cNvPr>
              <p:cNvSpPr/>
              <p:nvPr/>
            </p:nvSpPr>
            <p:spPr bwMode="auto">
              <a:xfrm>
                <a:off x="443390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6" name="Oval 122">
                <a:extLst>
                  <a:ext uri="{FF2B5EF4-FFF2-40B4-BE49-F238E27FC236}">
                    <a16:creationId xmlns:a16="http://schemas.microsoft.com/office/drawing/2014/main" id="{78C08C5D-4F5A-43A2-AA22-C74220C92866}"/>
                  </a:ext>
                </a:extLst>
              </p:cNvPr>
              <p:cNvSpPr/>
              <p:nvPr/>
            </p:nvSpPr>
            <p:spPr bwMode="auto">
              <a:xfrm>
                <a:off x="431162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7" name="Oval 124">
                <a:extLst>
                  <a:ext uri="{FF2B5EF4-FFF2-40B4-BE49-F238E27FC236}">
                    <a16:creationId xmlns:a16="http://schemas.microsoft.com/office/drawing/2014/main" id="{5F97BBC2-D679-4952-A0E7-E12DA709351E}"/>
                  </a:ext>
                </a:extLst>
              </p:cNvPr>
              <p:cNvSpPr/>
              <p:nvPr/>
            </p:nvSpPr>
            <p:spPr bwMode="auto">
              <a:xfrm>
                <a:off x="5306415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8" name="Oval 125">
                <a:extLst>
                  <a:ext uri="{FF2B5EF4-FFF2-40B4-BE49-F238E27FC236}">
                    <a16:creationId xmlns:a16="http://schemas.microsoft.com/office/drawing/2014/main" id="{7CFE718E-D53A-4210-B20D-A61EFF74749D}"/>
                  </a:ext>
                </a:extLst>
              </p:cNvPr>
              <p:cNvSpPr/>
              <p:nvPr/>
            </p:nvSpPr>
            <p:spPr bwMode="auto">
              <a:xfrm>
                <a:off x="5184142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9" name="Oval 126">
                <a:extLst>
                  <a:ext uri="{FF2B5EF4-FFF2-40B4-BE49-F238E27FC236}">
                    <a16:creationId xmlns:a16="http://schemas.microsoft.com/office/drawing/2014/main" id="{82C6B5FC-90EA-4B27-A137-2322568841E2}"/>
                  </a:ext>
                </a:extLst>
              </p:cNvPr>
              <p:cNvSpPr/>
              <p:nvPr/>
            </p:nvSpPr>
            <p:spPr bwMode="auto">
              <a:xfrm>
                <a:off x="5061866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0" name="Oval 127">
                <a:extLst>
                  <a:ext uri="{FF2B5EF4-FFF2-40B4-BE49-F238E27FC236}">
                    <a16:creationId xmlns:a16="http://schemas.microsoft.com/office/drawing/2014/main" id="{C48E584A-BD11-4D90-9EED-8ADD75821E24}"/>
                  </a:ext>
                </a:extLst>
              </p:cNvPr>
              <p:cNvSpPr/>
              <p:nvPr/>
            </p:nvSpPr>
            <p:spPr bwMode="auto">
              <a:xfrm>
                <a:off x="4939590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1" name="Oval 128">
                <a:extLst>
                  <a:ext uri="{FF2B5EF4-FFF2-40B4-BE49-F238E27FC236}">
                    <a16:creationId xmlns:a16="http://schemas.microsoft.com/office/drawing/2014/main" id="{2F58A661-DE86-43A6-80F2-9E0ECEB2074E}"/>
                  </a:ext>
                </a:extLst>
              </p:cNvPr>
              <p:cNvSpPr/>
              <p:nvPr/>
            </p:nvSpPr>
            <p:spPr bwMode="auto">
              <a:xfrm>
                <a:off x="4817314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2" name="Oval 129">
                <a:extLst>
                  <a:ext uri="{FF2B5EF4-FFF2-40B4-BE49-F238E27FC236}">
                    <a16:creationId xmlns:a16="http://schemas.microsoft.com/office/drawing/2014/main" id="{0EBD04E7-8B84-49B4-8BFC-51DBDD6FD731}"/>
                  </a:ext>
                </a:extLst>
              </p:cNvPr>
              <p:cNvSpPr/>
              <p:nvPr/>
            </p:nvSpPr>
            <p:spPr bwMode="auto">
              <a:xfrm>
                <a:off x="4695038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3" name="Oval 130">
                <a:extLst>
                  <a:ext uri="{FF2B5EF4-FFF2-40B4-BE49-F238E27FC236}">
                    <a16:creationId xmlns:a16="http://schemas.microsoft.com/office/drawing/2014/main" id="{58802B8E-089E-48D0-93A8-E6CC466373C7}"/>
                  </a:ext>
                </a:extLst>
              </p:cNvPr>
              <p:cNvSpPr/>
              <p:nvPr/>
            </p:nvSpPr>
            <p:spPr bwMode="auto">
              <a:xfrm>
                <a:off x="4572762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1197D439-7AB9-48C1-8F02-3C24204B8AB7}"/>
                </a:ext>
              </a:extLst>
            </p:cNvPr>
            <p:cNvGrpSpPr/>
            <p:nvPr/>
          </p:nvGrpSpPr>
          <p:grpSpPr>
            <a:xfrm>
              <a:off x="328654" y="5586045"/>
              <a:ext cx="3037801" cy="373667"/>
              <a:chOff x="949094" y="5630862"/>
              <a:chExt cx="4323576" cy="531825"/>
            </a:xfrm>
          </p:grpSpPr>
          <p:sp>
            <p:nvSpPr>
              <p:cNvPr id="537" name="Freeform 111">
                <a:extLst>
                  <a:ext uri="{FF2B5EF4-FFF2-40B4-BE49-F238E27FC236}">
                    <a16:creationId xmlns:a16="http://schemas.microsoft.com/office/drawing/2014/main" id="{5C728CB4-4B33-4DF8-8247-FF59561EAB8E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949094" y="5630862"/>
                <a:ext cx="823386" cy="531825"/>
              </a:xfrm>
              <a:custGeom>
                <a:avLst/>
                <a:gdLst>
                  <a:gd name="connsiteX0" fmla="*/ 93529 w 794079"/>
                  <a:gd name="connsiteY0" fmla="*/ 409985 h 512894"/>
                  <a:gd name="connsiteX1" fmla="*/ 57350 w 794079"/>
                  <a:gd name="connsiteY1" fmla="*/ 446163 h 512894"/>
                  <a:gd name="connsiteX2" fmla="*/ 93529 w 794079"/>
                  <a:gd name="connsiteY2" fmla="*/ 482342 h 512894"/>
                  <a:gd name="connsiteX3" fmla="*/ 129707 w 794079"/>
                  <a:gd name="connsiteY3" fmla="*/ 446163 h 512894"/>
                  <a:gd name="connsiteX4" fmla="*/ 93529 w 794079"/>
                  <a:gd name="connsiteY4" fmla="*/ 409985 h 512894"/>
                  <a:gd name="connsiteX5" fmla="*/ 22935 w 794079"/>
                  <a:gd name="connsiteY5" fmla="*/ 375286 h 512894"/>
                  <a:gd name="connsiteX6" fmla="*/ 771144 w 794079"/>
                  <a:gd name="connsiteY6" fmla="*/ 375286 h 512894"/>
                  <a:gd name="connsiteX7" fmla="*/ 794079 w 794079"/>
                  <a:gd name="connsiteY7" fmla="*/ 398221 h 512894"/>
                  <a:gd name="connsiteX8" fmla="*/ 794079 w 794079"/>
                  <a:gd name="connsiteY8" fmla="*/ 489959 h 512894"/>
                  <a:gd name="connsiteX9" fmla="*/ 771144 w 794079"/>
                  <a:gd name="connsiteY9" fmla="*/ 512894 h 512894"/>
                  <a:gd name="connsiteX10" fmla="*/ 22935 w 794079"/>
                  <a:gd name="connsiteY10" fmla="*/ 512894 h 512894"/>
                  <a:gd name="connsiteX11" fmla="*/ 0 w 794079"/>
                  <a:gd name="connsiteY11" fmla="*/ 489959 h 512894"/>
                  <a:gd name="connsiteX12" fmla="*/ 0 w 794079"/>
                  <a:gd name="connsiteY12" fmla="*/ 398221 h 512894"/>
                  <a:gd name="connsiteX13" fmla="*/ 22935 w 794079"/>
                  <a:gd name="connsiteY13" fmla="*/ 375286 h 512894"/>
                  <a:gd name="connsiteX14" fmla="*/ 93529 w 794079"/>
                  <a:gd name="connsiteY14" fmla="*/ 222341 h 512894"/>
                  <a:gd name="connsiteX15" fmla="*/ 57350 w 794079"/>
                  <a:gd name="connsiteY15" fmla="*/ 258520 h 512894"/>
                  <a:gd name="connsiteX16" fmla="*/ 93529 w 794079"/>
                  <a:gd name="connsiteY16" fmla="*/ 294699 h 512894"/>
                  <a:gd name="connsiteX17" fmla="*/ 129707 w 794079"/>
                  <a:gd name="connsiteY17" fmla="*/ 258520 h 512894"/>
                  <a:gd name="connsiteX18" fmla="*/ 93529 w 794079"/>
                  <a:gd name="connsiteY18" fmla="*/ 222341 h 512894"/>
                  <a:gd name="connsiteX19" fmla="*/ 22935 w 794079"/>
                  <a:gd name="connsiteY19" fmla="*/ 187643 h 512894"/>
                  <a:gd name="connsiteX20" fmla="*/ 771144 w 794079"/>
                  <a:gd name="connsiteY20" fmla="*/ 187643 h 512894"/>
                  <a:gd name="connsiteX21" fmla="*/ 794079 w 794079"/>
                  <a:gd name="connsiteY21" fmla="*/ 210578 h 512894"/>
                  <a:gd name="connsiteX22" fmla="*/ 794079 w 794079"/>
                  <a:gd name="connsiteY22" fmla="*/ 302316 h 512894"/>
                  <a:gd name="connsiteX23" fmla="*/ 771144 w 794079"/>
                  <a:gd name="connsiteY23" fmla="*/ 325251 h 512894"/>
                  <a:gd name="connsiteX24" fmla="*/ 22935 w 794079"/>
                  <a:gd name="connsiteY24" fmla="*/ 325251 h 512894"/>
                  <a:gd name="connsiteX25" fmla="*/ 0 w 794079"/>
                  <a:gd name="connsiteY25" fmla="*/ 302316 h 512894"/>
                  <a:gd name="connsiteX26" fmla="*/ 0 w 794079"/>
                  <a:gd name="connsiteY26" fmla="*/ 210578 h 512894"/>
                  <a:gd name="connsiteX27" fmla="*/ 22935 w 794079"/>
                  <a:gd name="connsiteY27" fmla="*/ 187643 h 512894"/>
                  <a:gd name="connsiteX28" fmla="*/ 93529 w 794079"/>
                  <a:gd name="connsiteY28" fmla="*/ 34698 h 512894"/>
                  <a:gd name="connsiteX29" fmla="*/ 57350 w 794079"/>
                  <a:gd name="connsiteY29" fmla="*/ 70877 h 512894"/>
                  <a:gd name="connsiteX30" fmla="*/ 93529 w 794079"/>
                  <a:gd name="connsiteY30" fmla="*/ 107056 h 512894"/>
                  <a:gd name="connsiteX31" fmla="*/ 129707 w 794079"/>
                  <a:gd name="connsiteY31" fmla="*/ 70877 h 512894"/>
                  <a:gd name="connsiteX32" fmla="*/ 93529 w 794079"/>
                  <a:gd name="connsiteY32" fmla="*/ 34698 h 512894"/>
                  <a:gd name="connsiteX33" fmla="*/ 22935 w 794079"/>
                  <a:gd name="connsiteY33" fmla="*/ 0 h 512894"/>
                  <a:gd name="connsiteX34" fmla="*/ 771144 w 794079"/>
                  <a:gd name="connsiteY34" fmla="*/ 0 h 512894"/>
                  <a:gd name="connsiteX35" fmla="*/ 794079 w 794079"/>
                  <a:gd name="connsiteY35" fmla="*/ 22935 h 512894"/>
                  <a:gd name="connsiteX36" fmla="*/ 794079 w 794079"/>
                  <a:gd name="connsiteY36" fmla="*/ 114673 h 512894"/>
                  <a:gd name="connsiteX37" fmla="*/ 771144 w 794079"/>
                  <a:gd name="connsiteY37" fmla="*/ 137608 h 512894"/>
                  <a:gd name="connsiteX38" fmla="*/ 22935 w 794079"/>
                  <a:gd name="connsiteY38" fmla="*/ 137608 h 512894"/>
                  <a:gd name="connsiteX39" fmla="*/ 0 w 794079"/>
                  <a:gd name="connsiteY39" fmla="*/ 114673 h 512894"/>
                  <a:gd name="connsiteX40" fmla="*/ 0 w 794079"/>
                  <a:gd name="connsiteY40" fmla="*/ 22935 h 512894"/>
                  <a:gd name="connsiteX41" fmla="*/ 22935 w 794079"/>
                  <a:gd name="connsiteY41" fmla="*/ 0 h 51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94079" h="512894">
                    <a:moveTo>
                      <a:pt x="93529" y="409985"/>
                    </a:moveTo>
                    <a:cubicBezTo>
                      <a:pt x="73548" y="409985"/>
                      <a:pt x="57350" y="426182"/>
                      <a:pt x="57350" y="446163"/>
                    </a:cubicBezTo>
                    <a:cubicBezTo>
                      <a:pt x="57350" y="466144"/>
                      <a:pt x="73548" y="482342"/>
                      <a:pt x="93529" y="482342"/>
                    </a:cubicBezTo>
                    <a:cubicBezTo>
                      <a:pt x="113510" y="482342"/>
                      <a:pt x="129707" y="466144"/>
                      <a:pt x="129707" y="446163"/>
                    </a:cubicBezTo>
                    <a:cubicBezTo>
                      <a:pt x="129707" y="426182"/>
                      <a:pt x="113510" y="409985"/>
                      <a:pt x="93529" y="409985"/>
                    </a:cubicBezTo>
                    <a:close/>
                    <a:moveTo>
                      <a:pt x="22935" y="375286"/>
                    </a:moveTo>
                    <a:lnTo>
                      <a:pt x="771144" y="375286"/>
                    </a:lnTo>
                    <a:cubicBezTo>
                      <a:pt x="783811" y="375286"/>
                      <a:pt x="794079" y="385555"/>
                      <a:pt x="794079" y="398221"/>
                    </a:cubicBezTo>
                    <a:lnTo>
                      <a:pt x="794079" y="489959"/>
                    </a:lnTo>
                    <a:cubicBezTo>
                      <a:pt x="794079" y="502626"/>
                      <a:pt x="783811" y="512894"/>
                      <a:pt x="771144" y="512894"/>
                    </a:cubicBezTo>
                    <a:lnTo>
                      <a:pt x="22935" y="512894"/>
                    </a:lnTo>
                    <a:cubicBezTo>
                      <a:pt x="10269" y="512894"/>
                      <a:pt x="0" y="502626"/>
                      <a:pt x="0" y="489959"/>
                    </a:cubicBezTo>
                    <a:lnTo>
                      <a:pt x="0" y="398221"/>
                    </a:lnTo>
                    <a:cubicBezTo>
                      <a:pt x="0" y="385555"/>
                      <a:pt x="10269" y="375286"/>
                      <a:pt x="22935" y="375286"/>
                    </a:cubicBezTo>
                    <a:close/>
                    <a:moveTo>
                      <a:pt x="93529" y="222341"/>
                    </a:moveTo>
                    <a:cubicBezTo>
                      <a:pt x="73548" y="222341"/>
                      <a:pt x="57350" y="238539"/>
                      <a:pt x="57350" y="258520"/>
                    </a:cubicBezTo>
                    <a:cubicBezTo>
                      <a:pt x="57350" y="278501"/>
                      <a:pt x="73548" y="294699"/>
                      <a:pt x="93529" y="294699"/>
                    </a:cubicBezTo>
                    <a:cubicBezTo>
                      <a:pt x="113510" y="294699"/>
                      <a:pt x="129707" y="278501"/>
                      <a:pt x="129707" y="258520"/>
                    </a:cubicBezTo>
                    <a:cubicBezTo>
                      <a:pt x="129707" y="238539"/>
                      <a:pt x="113510" y="222341"/>
                      <a:pt x="93529" y="222341"/>
                    </a:cubicBezTo>
                    <a:close/>
                    <a:moveTo>
                      <a:pt x="22935" y="187643"/>
                    </a:moveTo>
                    <a:lnTo>
                      <a:pt x="771144" y="187643"/>
                    </a:lnTo>
                    <a:cubicBezTo>
                      <a:pt x="783811" y="187643"/>
                      <a:pt x="794079" y="197911"/>
                      <a:pt x="794079" y="210578"/>
                    </a:cubicBezTo>
                    <a:lnTo>
                      <a:pt x="794079" y="302316"/>
                    </a:lnTo>
                    <a:cubicBezTo>
                      <a:pt x="794079" y="314982"/>
                      <a:pt x="783811" y="325251"/>
                      <a:pt x="771144" y="325251"/>
                    </a:cubicBezTo>
                    <a:lnTo>
                      <a:pt x="22935" y="325251"/>
                    </a:lnTo>
                    <a:cubicBezTo>
                      <a:pt x="10269" y="325251"/>
                      <a:pt x="0" y="314982"/>
                      <a:pt x="0" y="302316"/>
                    </a:cubicBezTo>
                    <a:lnTo>
                      <a:pt x="0" y="210578"/>
                    </a:lnTo>
                    <a:cubicBezTo>
                      <a:pt x="0" y="197911"/>
                      <a:pt x="10269" y="187643"/>
                      <a:pt x="22935" y="187643"/>
                    </a:cubicBezTo>
                    <a:close/>
                    <a:moveTo>
                      <a:pt x="93529" y="34698"/>
                    </a:moveTo>
                    <a:cubicBezTo>
                      <a:pt x="73548" y="34698"/>
                      <a:pt x="57350" y="50896"/>
                      <a:pt x="57350" y="70877"/>
                    </a:cubicBezTo>
                    <a:cubicBezTo>
                      <a:pt x="57350" y="90858"/>
                      <a:pt x="73548" y="107056"/>
                      <a:pt x="93529" y="107056"/>
                    </a:cubicBezTo>
                    <a:cubicBezTo>
                      <a:pt x="113510" y="107056"/>
                      <a:pt x="129707" y="90858"/>
                      <a:pt x="129707" y="70877"/>
                    </a:cubicBezTo>
                    <a:cubicBezTo>
                      <a:pt x="129707" y="50896"/>
                      <a:pt x="113510" y="34698"/>
                      <a:pt x="93529" y="34698"/>
                    </a:cubicBezTo>
                    <a:close/>
                    <a:moveTo>
                      <a:pt x="22935" y="0"/>
                    </a:moveTo>
                    <a:lnTo>
                      <a:pt x="771144" y="0"/>
                    </a:lnTo>
                    <a:cubicBezTo>
                      <a:pt x="783811" y="0"/>
                      <a:pt x="794079" y="10268"/>
                      <a:pt x="794079" y="22935"/>
                    </a:cubicBezTo>
                    <a:lnTo>
                      <a:pt x="794079" y="114673"/>
                    </a:lnTo>
                    <a:cubicBezTo>
                      <a:pt x="794079" y="127339"/>
                      <a:pt x="783811" y="137608"/>
                      <a:pt x="771144" y="137608"/>
                    </a:cubicBezTo>
                    <a:lnTo>
                      <a:pt x="22935" y="137608"/>
                    </a:lnTo>
                    <a:cubicBezTo>
                      <a:pt x="10269" y="137608"/>
                      <a:pt x="0" y="127339"/>
                      <a:pt x="0" y="114673"/>
                    </a:cubicBezTo>
                    <a:lnTo>
                      <a:pt x="0" y="22935"/>
                    </a:lnTo>
                    <a:cubicBezTo>
                      <a:pt x="0" y="10268"/>
                      <a:pt x="10269" y="0"/>
                      <a:pt x="229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53" tIns="107562" rIns="134453" bIns="1075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1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8" name="Freeform 111">
                <a:extLst>
                  <a:ext uri="{FF2B5EF4-FFF2-40B4-BE49-F238E27FC236}">
                    <a16:creationId xmlns:a16="http://schemas.microsoft.com/office/drawing/2014/main" id="{53FBFF81-2B7C-467B-B454-32F4F4F0054F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824141" y="5630862"/>
                <a:ext cx="823386" cy="531825"/>
              </a:xfrm>
              <a:custGeom>
                <a:avLst/>
                <a:gdLst>
                  <a:gd name="connsiteX0" fmla="*/ 93529 w 794079"/>
                  <a:gd name="connsiteY0" fmla="*/ 409985 h 512894"/>
                  <a:gd name="connsiteX1" fmla="*/ 57350 w 794079"/>
                  <a:gd name="connsiteY1" fmla="*/ 446163 h 512894"/>
                  <a:gd name="connsiteX2" fmla="*/ 93529 w 794079"/>
                  <a:gd name="connsiteY2" fmla="*/ 482342 h 512894"/>
                  <a:gd name="connsiteX3" fmla="*/ 129707 w 794079"/>
                  <a:gd name="connsiteY3" fmla="*/ 446163 h 512894"/>
                  <a:gd name="connsiteX4" fmla="*/ 93529 w 794079"/>
                  <a:gd name="connsiteY4" fmla="*/ 409985 h 512894"/>
                  <a:gd name="connsiteX5" fmla="*/ 22935 w 794079"/>
                  <a:gd name="connsiteY5" fmla="*/ 375286 h 512894"/>
                  <a:gd name="connsiteX6" fmla="*/ 771144 w 794079"/>
                  <a:gd name="connsiteY6" fmla="*/ 375286 h 512894"/>
                  <a:gd name="connsiteX7" fmla="*/ 794079 w 794079"/>
                  <a:gd name="connsiteY7" fmla="*/ 398221 h 512894"/>
                  <a:gd name="connsiteX8" fmla="*/ 794079 w 794079"/>
                  <a:gd name="connsiteY8" fmla="*/ 489959 h 512894"/>
                  <a:gd name="connsiteX9" fmla="*/ 771144 w 794079"/>
                  <a:gd name="connsiteY9" fmla="*/ 512894 h 512894"/>
                  <a:gd name="connsiteX10" fmla="*/ 22935 w 794079"/>
                  <a:gd name="connsiteY10" fmla="*/ 512894 h 512894"/>
                  <a:gd name="connsiteX11" fmla="*/ 0 w 794079"/>
                  <a:gd name="connsiteY11" fmla="*/ 489959 h 512894"/>
                  <a:gd name="connsiteX12" fmla="*/ 0 w 794079"/>
                  <a:gd name="connsiteY12" fmla="*/ 398221 h 512894"/>
                  <a:gd name="connsiteX13" fmla="*/ 22935 w 794079"/>
                  <a:gd name="connsiteY13" fmla="*/ 375286 h 512894"/>
                  <a:gd name="connsiteX14" fmla="*/ 93529 w 794079"/>
                  <a:gd name="connsiteY14" fmla="*/ 222341 h 512894"/>
                  <a:gd name="connsiteX15" fmla="*/ 57350 w 794079"/>
                  <a:gd name="connsiteY15" fmla="*/ 258520 h 512894"/>
                  <a:gd name="connsiteX16" fmla="*/ 93529 w 794079"/>
                  <a:gd name="connsiteY16" fmla="*/ 294699 h 512894"/>
                  <a:gd name="connsiteX17" fmla="*/ 129707 w 794079"/>
                  <a:gd name="connsiteY17" fmla="*/ 258520 h 512894"/>
                  <a:gd name="connsiteX18" fmla="*/ 93529 w 794079"/>
                  <a:gd name="connsiteY18" fmla="*/ 222341 h 512894"/>
                  <a:gd name="connsiteX19" fmla="*/ 22935 w 794079"/>
                  <a:gd name="connsiteY19" fmla="*/ 187643 h 512894"/>
                  <a:gd name="connsiteX20" fmla="*/ 771144 w 794079"/>
                  <a:gd name="connsiteY20" fmla="*/ 187643 h 512894"/>
                  <a:gd name="connsiteX21" fmla="*/ 794079 w 794079"/>
                  <a:gd name="connsiteY21" fmla="*/ 210578 h 512894"/>
                  <a:gd name="connsiteX22" fmla="*/ 794079 w 794079"/>
                  <a:gd name="connsiteY22" fmla="*/ 302316 h 512894"/>
                  <a:gd name="connsiteX23" fmla="*/ 771144 w 794079"/>
                  <a:gd name="connsiteY23" fmla="*/ 325251 h 512894"/>
                  <a:gd name="connsiteX24" fmla="*/ 22935 w 794079"/>
                  <a:gd name="connsiteY24" fmla="*/ 325251 h 512894"/>
                  <a:gd name="connsiteX25" fmla="*/ 0 w 794079"/>
                  <a:gd name="connsiteY25" fmla="*/ 302316 h 512894"/>
                  <a:gd name="connsiteX26" fmla="*/ 0 w 794079"/>
                  <a:gd name="connsiteY26" fmla="*/ 210578 h 512894"/>
                  <a:gd name="connsiteX27" fmla="*/ 22935 w 794079"/>
                  <a:gd name="connsiteY27" fmla="*/ 187643 h 512894"/>
                  <a:gd name="connsiteX28" fmla="*/ 93529 w 794079"/>
                  <a:gd name="connsiteY28" fmla="*/ 34698 h 512894"/>
                  <a:gd name="connsiteX29" fmla="*/ 57350 w 794079"/>
                  <a:gd name="connsiteY29" fmla="*/ 70877 h 512894"/>
                  <a:gd name="connsiteX30" fmla="*/ 93529 w 794079"/>
                  <a:gd name="connsiteY30" fmla="*/ 107056 h 512894"/>
                  <a:gd name="connsiteX31" fmla="*/ 129707 w 794079"/>
                  <a:gd name="connsiteY31" fmla="*/ 70877 h 512894"/>
                  <a:gd name="connsiteX32" fmla="*/ 93529 w 794079"/>
                  <a:gd name="connsiteY32" fmla="*/ 34698 h 512894"/>
                  <a:gd name="connsiteX33" fmla="*/ 22935 w 794079"/>
                  <a:gd name="connsiteY33" fmla="*/ 0 h 512894"/>
                  <a:gd name="connsiteX34" fmla="*/ 771144 w 794079"/>
                  <a:gd name="connsiteY34" fmla="*/ 0 h 512894"/>
                  <a:gd name="connsiteX35" fmla="*/ 794079 w 794079"/>
                  <a:gd name="connsiteY35" fmla="*/ 22935 h 512894"/>
                  <a:gd name="connsiteX36" fmla="*/ 794079 w 794079"/>
                  <a:gd name="connsiteY36" fmla="*/ 114673 h 512894"/>
                  <a:gd name="connsiteX37" fmla="*/ 771144 w 794079"/>
                  <a:gd name="connsiteY37" fmla="*/ 137608 h 512894"/>
                  <a:gd name="connsiteX38" fmla="*/ 22935 w 794079"/>
                  <a:gd name="connsiteY38" fmla="*/ 137608 h 512894"/>
                  <a:gd name="connsiteX39" fmla="*/ 0 w 794079"/>
                  <a:gd name="connsiteY39" fmla="*/ 114673 h 512894"/>
                  <a:gd name="connsiteX40" fmla="*/ 0 w 794079"/>
                  <a:gd name="connsiteY40" fmla="*/ 22935 h 512894"/>
                  <a:gd name="connsiteX41" fmla="*/ 22935 w 794079"/>
                  <a:gd name="connsiteY41" fmla="*/ 0 h 51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94079" h="512894">
                    <a:moveTo>
                      <a:pt x="93529" y="409985"/>
                    </a:moveTo>
                    <a:cubicBezTo>
                      <a:pt x="73548" y="409985"/>
                      <a:pt x="57350" y="426182"/>
                      <a:pt x="57350" y="446163"/>
                    </a:cubicBezTo>
                    <a:cubicBezTo>
                      <a:pt x="57350" y="466144"/>
                      <a:pt x="73548" y="482342"/>
                      <a:pt x="93529" y="482342"/>
                    </a:cubicBezTo>
                    <a:cubicBezTo>
                      <a:pt x="113510" y="482342"/>
                      <a:pt x="129707" y="466144"/>
                      <a:pt x="129707" y="446163"/>
                    </a:cubicBezTo>
                    <a:cubicBezTo>
                      <a:pt x="129707" y="426182"/>
                      <a:pt x="113510" y="409985"/>
                      <a:pt x="93529" y="409985"/>
                    </a:cubicBezTo>
                    <a:close/>
                    <a:moveTo>
                      <a:pt x="22935" y="375286"/>
                    </a:moveTo>
                    <a:lnTo>
                      <a:pt x="771144" y="375286"/>
                    </a:lnTo>
                    <a:cubicBezTo>
                      <a:pt x="783811" y="375286"/>
                      <a:pt x="794079" y="385555"/>
                      <a:pt x="794079" y="398221"/>
                    </a:cubicBezTo>
                    <a:lnTo>
                      <a:pt x="794079" y="489959"/>
                    </a:lnTo>
                    <a:cubicBezTo>
                      <a:pt x="794079" y="502626"/>
                      <a:pt x="783811" y="512894"/>
                      <a:pt x="771144" y="512894"/>
                    </a:cubicBezTo>
                    <a:lnTo>
                      <a:pt x="22935" y="512894"/>
                    </a:lnTo>
                    <a:cubicBezTo>
                      <a:pt x="10269" y="512894"/>
                      <a:pt x="0" y="502626"/>
                      <a:pt x="0" y="489959"/>
                    </a:cubicBezTo>
                    <a:lnTo>
                      <a:pt x="0" y="398221"/>
                    </a:lnTo>
                    <a:cubicBezTo>
                      <a:pt x="0" y="385555"/>
                      <a:pt x="10269" y="375286"/>
                      <a:pt x="22935" y="375286"/>
                    </a:cubicBezTo>
                    <a:close/>
                    <a:moveTo>
                      <a:pt x="93529" y="222341"/>
                    </a:moveTo>
                    <a:cubicBezTo>
                      <a:pt x="73548" y="222341"/>
                      <a:pt x="57350" y="238539"/>
                      <a:pt x="57350" y="258520"/>
                    </a:cubicBezTo>
                    <a:cubicBezTo>
                      <a:pt x="57350" y="278501"/>
                      <a:pt x="73548" y="294699"/>
                      <a:pt x="93529" y="294699"/>
                    </a:cubicBezTo>
                    <a:cubicBezTo>
                      <a:pt x="113510" y="294699"/>
                      <a:pt x="129707" y="278501"/>
                      <a:pt x="129707" y="258520"/>
                    </a:cubicBezTo>
                    <a:cubicBezTo>
                      <a:pt x="129707" y="238539"/>
                      <a:pt x="113510" y="222341"/>
                      <a:pt x="93529" y="222341"/>
                    </a:cubicBezTo>
                    <a:close/>
                    <a:moveTo>
                      <a:pt x="22935" y="187643"/>
                    </a:moveTo>
                    <a:lnTo>
                      <a:pt x="771144" y="187643"/>
                    </a:lnTo>
                    <a:cubicBezTo>
                      <a:pt x="783811" y="187643"/>
                      <a:pt x="794079" y="197911"/>
                      <a:pt x="794079" y="210578"/>
                    </a:cubicBezTo>
                    <a:lnTo>
                      <a:pt x="794079" y="302316"/>
                    </a:lnTo>
                    <a:cubicBezTo>
                      <a:pt x="794079" y="314982"/>
                      <a:pt x="783811" y="325251"/>
                      <a:pt x="771144" y="325251"/>
                    </a:cubicBezTo>
                    <a:lnTo>
                      <a:pt x="22935" y="325251"/>
                    </a:lnTo>
                    <a:cubicBezTo>
                      <a:pt x="10269" y="325251"/>
                      <a:pt x="0" y="314982"/>
                      <a:pt x="0" y="302316"/>
                    </a:cubicBezTo>
                    <a:lnTo>
                      <a:pt x="0" y="210578"/>
                    </a:lnTo>
                    <a:cubicBezTo>
                      <a:pt x="0" y="197911"/>
                      <a:pt x="10269" y="187643"/>
                      <a:pt x="22935" y="187643"/>
                    </a:cubicBezTo>
                    <a:close/>
                    <a:moveTo>
                      <a:pt x="93529" y="34698"/>
                    </a:moveTo>
                    <a:cubicBezTo>
                      <a:pt x="73548" y="34698"/>
                      <a:pt x="57350" y="50896"/>
                      <a:pt x="57350" y="70877"/>
                    </a:cubicBezTo>
                    <a:cubicBezTo>
                      <a:pt x="57350" y="90858"/>
                      <a:pt x="73548" y="107056"/>
                      <a:pt x="93529" y="107056"/>
                    </a:cubicBezTo>
                    <a:cubicBezTo>
                      <a:pt x="113510" y="107056"/>
                      <a:pt x="129707" y="90858"/>
                      <a:pt x="129707" y="70877"/>
                    </a:cubicBezTo>
                    <a:cubicBezTo>
                      <a:pt x="129707" y="50896"/>
                      <a:pt x="113510" y="34698"/>
                      <a:pt x="93529" y="34698"/>
                    </a:cubicBezTo>
                    <a:close/>
                    <a:moveTo>
                      <a:pt x="22935" y="0"/>
                    </a:moveTo>
                    <a:lnTo>
                      <a:pt x="771144" y="0"/>
                    </a:lnTo>
                    <a:cubicBezTo>
                      <a:pt x="783811" y="0"/>
                      <a:pt x="794079" y="10268"/>
                      <a:pt x="794079" y="22935"/>
                    </a:cubicBezTo>
                    <a:lnTo>
                      <a:pt x="794079" y="114673"/>
                    </a:lnTo>
                    <a:cubicBezTo>
                      <a:pt x="794079" y="127339"/>
                      <a:pt x="783811" y="137608"/>
                      <a:pt x="771144" y="137608"/>
                    </a:cubicBezTo>
                    <a:lnTo>
                      <a:pt x="22935" y="137608"/>
                    </a:lnTo>
                    <a:cubicBezTo>
                      <a:pt x="10269" y="137608"/>
                      <a:pt x="0" y="127339"/>
                      <a:pt x="0" y="114673"/>
                    </a:cubicBezTo>
                    <a:lnTo>
                      <a:pt x="0" y="22935"/>
                    </a:lnTo>
                    <a:cubicBezTo>
                      <a:pt x="0" y="10268"/>
                      <a:pt x="10269" y="0"/>
                      <a:pt x="229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53" tIns="107562" rIns="134453" bIns="1075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1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9" name="Freeform 111">
                <a:extLst>
                  <a:ext uri="{FF2B5EF4-FFF2-40B4-BE49-F238E27FC236}">
                    <a16:creationId xmlns:a16="http://schemas.microsoft.com/office/drawing/2014/main" id="{AEA55202-FEEC-4DC8-A530-43A142AAF835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2699188" y="5630862"/>
                <a:ext cx="823386" cy="531825"/>
              </a:xfrm>
              <a:custGeom>
                <a:avLst/>
                <a:gdLst>
                  <a:gd name="connsiteX0" fmla="*/ 93529 w 794079"/>
                  <a:gd name="connsiteY0" fmla="*/ 409985 h 512894"/>
                  <a:gd name="connsiteX1" fmla="*/ 57350 w 794079"/>
                  <a:gd name="connsiteY1" fmla="*/ 446163 h 512894"/>
                  <a:gd name="connsiteX2" fmla="*/ 93529 w 794079"/>
                  <a:gd name="connsiteY2" fmla="*/ 482342 h 512894"/>
                  <a:gd name="connsiteX3" fmla="*/ 129707 w 794079"/>
                  <a:gd name="connsiteY3" fmla="*/ 446163 h 512894"/>
                  <a:gd name="connsiteX4" fmla="*/ 93529 w 794079"/>
                  <a:gd name="connsiteY4" fmla="*/ 409985 h 512894"/>
                  <a:gd name="connsiteX5" fmla="*/ 22935 w 794079"/>
                  <a:gd name="connsiteY5" fmla="*/ 375286 h 512894"/>
                  <a:gd name="connsiteX6" fmla="*/ 771144 w 794079"/>
                  <a:gd name="connsiteY6" fmla="*/ 375286 h 512894"/>
                  <a:gd name="connsiteX7" fmla="*/ 794079 w 794079"/>
                  <a:gd name="connsiteY7" fmla="*/ 398221 h 512894"/>
                  <a:gd name="connsiteX8" fmla="*/ 794079 w 794079"/>
                  <a:gd name="connsiteY8" fmla="*/ 489959 h 512894"/>
                  <a:gd name="connsiteX9" fmla="*/ 771144 w 794079"/>
                  <a:gd name="connsiteY9" fmla="*/ 512894 h 512894"/>
                  <a:gd name="connsiteX10" fmla="*/ 22935 w 794079"/>
                  <a:gd name="connsiteY10" fmla="*/ 512894 h 512894"/>
                  <a:gd name="connsiteX11" fmla="*/ 0 w 794079"/>
                  <a:gd name="connsiteY11" fmla="*/ 489959 h 512894"/>
                  <a:gd name="connsiteX12" fmla="*/ 0 w 794079"/>
                  <a:gd name="connsiteY12" fmla="*/ 398221 h 512894"/>
                  <a:gd name="connsiteX13" fmla="*/ 22935 w 794079"/>
                  <a:gd name="connsiteY13" fmla="*/ 375286 h 512894"/>
                  <a:gd name="connsiteX14" fmla="*/ 93529 w 794079"/>
                  <a:gd name="connsiteY14" fmla="*/ 222341 h 512894"/>
                  <a:gd name="connsiteX15" fmla="*/ 57350 w 794079"/>
                  <a:gd name="connsiteY15" fmla="*/ 258520 h 512894"/>
                  <a:gd name="connsiteX16" fmla="*/ 93529 w 794079"/>
                  <a:gd name="connsiteY16" fmla="*/ 294699 h 512894"/>
                  <a:gd name="connsiteX17" fmla="*/ 129707 w 794079"/>
                  <a:gd name="connsiteY17" fmla="*/ 258520 h 512894"/>
                  <a:gd name="connsiteX18" fmla="*/ 93529 w 794079"/>
                  <a:gd name="connsiteY18" fmla="*/ 222341 h 512894"/>
                  <a:gd name="connsiteX19" fmla="*/ 22935 w 794079"/>
                  <a:gd name="connsiteY19" fmla="*/ 187643 h 512894"/>
                  <a:gd name="connsiteX20" fmla="*/ 771144 w 794079"/>
                  <a:gd name="connsiteY20" fmla="*/ 187643 h 512894"/>
                  <a:gd name="connsiteX21" fmla="*/ 794079 w 794079"/>
                  <a:gd name="connsiteY21" fmla="*/ 210578 h 512894"/>
                  <a:gd name="connsiteX22" fmla="*/ 794079 w 794079"/>
                  <a:gd name="connsiteY22" fmla="*/ 302316 h 512894"/>
                  <a:gd name="connsiteX23" fmla="*/ 771144 w 794079"/>
                  <a:gd name="connsiteY23" fmla="*/ 325251 h 512894"/>
                  <a:gd name="connsiteX24" fmla="*/ 22935 w 794079"/>
                  <a:gd name="connsiteY24" fmla="*/ 325251 h 512894"/>
                  <a:gd name="connsiteX25" fmla="*/ 0 w 794079"/>
                  <a:gd name="connsiteY25" fmla="*/ 302316 h 512894"/>
                  <a:gd name="connsiteX26" fmla="*/ 0 w 794079"/>
                  <a:gd name="connsiteY26" fmla="*/ 210578 h 512894"/>
                  <a:gd name="connsiteX27" fmla="*/ 22935 w 794079"/>
                  <a:gd name="connsiteY27" fmla="*/ 187643 h 512894"/>
                  <a:gd name="connsiteX28" fmla="*/ 93529 w 794079"/>
                  <a:gd name="connsiteY28" fmla="*/ 34698 h 512894"/>
                  <a:gd name="connsiteX29" fmla="*/ 57350 w 794079"/>
                  <a:gd name="connsiteY29" fmla="*/ 70877 h 512894"/>
                  <a:gd name="connsiteX30" fmla="*/ 93529 w 794079"/>
                  <a:gd name="connsiteY30" fmla="*/ 107056 h 512894"/>
                  <a:gd name="connsiteX31" fmla="*/ 129707 w 794079"/>
                  <a:gd name="connsiteY31" fmla="*/ 70877 h 512894"/>
                  <a:gd name="connsiteX32" fmla="*/ 93529 w 794079"/>
                  <a:gd name="connsiteY32" fmla="*/ 34698 h 512894"/>
                  <a:gd name="connsiteX33" fmla="*/ 22935 w 794079"/>
                  <a:gd name="connsiteY33" fmla="*/ 0 h 512894"/>
                  <a:gd name="connsiteX34" fmla="*/ 771144 w 794079"/>
                  <a:gd name="connsiteY34" fmla="*/ 0 h 512894"/>
                  <a:gd name="connsiteX35" fmla="*/ 794079 w 794079"/>
                  <a:gd name="connsiteY35" fmla="*/ 22935 h 512894"/>
                  <a:gd name="connsiteX36" fmla="*/ 794079 w 794079"/>
                  <a:gd name="connsiteY36" fmla="*/ 114673 h 512894"/>
                  <a:gd name="connsiteX37" fmla="*/ 771144 w 794079"/>
                  <a:gd name="connsiteY37" fmla="*/ 137608 h 512894"/>
                  <a:gd name="connsiteX38" fmla="*/ 22935 w 794079"/>
                  <a:gd name="connsiteY38" fmla="*/ 137608 h 512894"/>
                  <a:gd name="connsiteX39" fmla="*/ 0 w 794079"/>
                  <a:gd name="connsiteY39" fmla="*/ 114673 h 512894"/>
                  <a:gd name="connsiteX40" fmla="*/ 0 w 794079"/>
                  <a:gd name="connsiteY40" fmla="*/ 22935 h 512894"/>
                  <a:gd name="connsiteX41" fmla="*/ 22935 w 794079"/>
                  <a:gd name="connsiteY41" fmla="*/ 0 h 51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94079" h="512894">
                    <a:moveTo>
                      <a:pt x="93529" y="409985"/>
                    </a:moveTo>
                    <a:cubicBezTo>
                      <a:pt x="73548" y="409985"/>
                      <a:pt x="57350" y="426182"/>
                      <a:pt x="57350" y="446163"/>
                    </a:cubicBezTo>
                    <a:cubicBezTo>
                      <a:pt x="57350" y="466144"/>
                      <a:pt x="73548" y="482342"/>
                      <a:pt x="93529" y="482342"/>
                    </a:cubicBezTo>
                    <a:cubicBezTo>
                      <a:pt x="113510" y="482342"/>
                      <a:pt x="129707" y="466144"/>
                      <a:pt x="129707" y="446163"/>
                    </a:cubicBezTo>
                    <a:cubicBezTo>
                      <a:pt x="129707" y="426182"/>
                      <a:pt x="113510" y="409985"/>
                      <a:pt x="93529" y="409985"/>
                    </a:cubicBezTo>
                    <a:close/>
                    <a:moveTo>
                      <a:pt x="22935" y="375286"/>
                    </a:moveTo>
                    <a:lnTo>
                      <a:pt x="771144" y="375286"/>
                    </a:lnTo>
                    <a:cubicBezTo>
                      <a:pt x="783811" y="375286"/>
                      <a:pt x="794079" y="385555"/>
                      <a:pt x="794079" y="398221"/>
                    </a:cubicBezTo>
                    <a:lnTo>
                      <a:pt x="794079" y="489959"/>
                    </a:lnTo>
                    <a:cubicBezTo>
                      <a:pt x="794079" y="502626"/>
                      <a:pt x="783811" y="512894"/>
                      <a:pt x="771144" y="512894"/>
                    </a:cubicBezTo>
                    <a:lnTo>
                      <a:pt x="22935" y="512894"/>
                    </a:lnTo>
                    <a:cubicBezTo>
                      <a:pt x="10269" y="512894"/>
                      <a:pt x="0" y="502626"/>
                      <a:pt x="0" y="489959"/>
                    </a:cubicBezTo>
                    <a:lnTo>
                      <a:pt x="0" y="398221"/>
                    </a:lnTo>
                    <a:cubicBezTo>
                      <a:pt x="0" y="385555"/>
                      <a:pt x="10269" y="375286"/>
                      <a:pt x="22935" y="375286"/>
                    </a:cubicBezTo>
                    <a:close/>
                    <a:moveTo>
                      <a:pt x="93529" y="222341"/>
                    </a:moveTo>
                    <a:cubicBezTo>
                      <a:pt x="73548" y="222341"/>
                      <a:pt x="57350" y="238539"/>
                      <a:pt x="57350" y="258520"/>
                    </a:cubicBezTo>
                    <a:cubicBezTo>
                      <a:pt x="57350" y="278501"/>
                      <a:pt x="73548" y="294699"/>
                      <a:pt x="93529" y="294699"/>
                    </a:cubicBezTo>
                    <a:cubicBezTo>
                      <a:pt x="113510" y="294699"/>
                      <a:pt x="129707" y="278501"/>
                      <a:pt x="129707" y="258520"/>
                    </a:cubicBezTo>
                    <a:cubicBezTo>
                      <a:pt x="129707" y="238539"/>
                      <a:pt x="113510" y="222341"/>
                      <a:pt x="93529" y="222341"/>
                    </a:cubicBezTo>
                    <a:close/>
                    <a:moveTo>
                      <a:pt x="22935" y="187643"/>
                    </a:moveTo>
                    <a:lnTo>
                      <a:pt x="771144" y="187643"/>
                    </a:lnTo>
                    <a:cubicBezTo>
                      <a:pt x="783811" y="187643"/>
                      <a:pt x="794079" y="197911"/>
                      <a:pt x="794079" y="210578"/>
                    </a:cubicBezTo>
                    <a:lnTo>
                      <a:pt x="794079" y="302316"/>
                    </a:lnTo>
                    <a:cubicBezTo>
                      <a:pt x="794079" y="314982"/>
                      <a:pt x="783811" y="325251"/>
                      <a:pt x="771144" y="325251"/>
                    </a:cubicBezTo>
                    <a:lnTo>
                      <a:pt x="22935" y="325251"/>
                    </a:lnTo>
                    <a:cubicBezTo>
                      <a:pt x="10269" y="325251"/>
                      <a:pt x="0" y="314982"/>
                      <a:pt x="0" y="302316"/>
                    </a:cubicBezTo>
                    <a:lnTo>
                      <a:pt x="0" y="210578"/>
                    </a:lnTo>
                    <a:cubicBezTo>
                      <a:pt x="0" y="197911"/>
                      <a:pt x="10269" y="187643"/>
                      <a:pt x="22935" y="187643"/>
                    </a:cubicBezTo>
                    <a:close/>
                    <a:moveTo>
                      <a:pt x="93529" y="34698"/>
                    </a:moveTo>
                    <a:cubicBezTo>
                      <a:pt x="73548" y="34698"/>
                      <a:pt x="57350" y="50896"/>
                      <a:pt x="57350" y="70877"/>
                    </a:cubicBezTo>
                    <a:cubicBezTo>
                      <a:pt x="57350" y="90858"/>
                      <a:pt x="73548" y="107056"/>
                      <a:pt x="93529" y="107056"/>
                    </a:cubicBezTo>
                    <a:cubicBezTo>
                      <a:pt x="113510" y="107056"/>
                      <a:pt x="129707" y="90858"/>
                      <a:pt x="129707" y="70877"/>
                    </a:cubicBezTo>
                    <a:cubicBezTo>
                      <a:pt x="129707" y="50896"/>
                      <a:pt x="113510" y="34698"/>
                      <a:pt x="93529" y="34698"/>
                    </a:cubicBezTo>
                    <a:close/>
                    <a:moveTo>
                      <a:pt x="22935" y="0"/>
                    </a:moveTo>
                    <a:lnTo>
                      <a:pt x="771144" y="0"/>
                    </a:lnTo>
                    <a:cubicBezTo>
                      <a:pt x="783811" y="0"/>
                      <a:pt x="794079" y="10268"/>
                      <a:pt x="794079" y="22935"/>
                    </a:cubicBezTo>
                    <a:lnTo>
                      <a:pt x="794079" y="114673"/>
                    </a:lnTo>
                    <a:cubicBezTo>
                      <a:pt x="794079" y="127339"/>
                      <a:pt x="783811" y="137608"/>
                      <a:pt x="771144" y="137608"/>
                    </a:cubicBezTo>
                    <a:lnTo>
                      <a:pt x="22935" y="137608"/>
                    </a:lnTo>
                    <a:cubicBezTo>
                      <a:pt x="10269" y="137608"/>
                      <a:pt x="0" y="127339"/>
                      <a:pt x="0" y="114673"/>
                    </a:cubicBezTo>
                    <a:lnTo>
                      <a:pt x="0" y="22935"/>
                    </a:lnTo>
                    <a:cubicBezTo>
                      <a:pt x="0" y="10268"/>
                      <a:pt x="10269" y="0"/>
                      <a:pt x="229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53" tIns="107562" rIns="134453" bIns="1075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1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0" name="Freeform 111">
                <a:extLst>
                  <a:ext uri="{FF2B5EF4-FFF2-40B4-BE49-F238E27FC236}">
                    <a16:creationId xmlns:a16="http://schemas.microsoft.com/office/drawing/2014/main" id="{213E1D70-AB9C-4E42-92E3-9EC08BBBDFAE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3574235" y="5630862"/>
                <a:ext cx="823386" cy="531825"/>
              </a:xfrm>
              <a:custGeom>
                <a:avLst/>
                <a:gdLst>
                  <a:gd name="connsiteX0" fmla="*/ 93529 w 794079"/>
                  <a:gd name="connsiteY0" fmla="*/ 409985 h 512894"/>
                  <a:gd name="connsiteX1" fmla="*/ 57350 w 794079"/>
                  <a:gd name="connsiteY1" fmla="*/ 446163 h 512894"/>
                  <a:gd name="connsiteX2" fmla="*/ 93529 w 794079"/>
                  <a:gd name="connsiteY2" fmla="*/ 482342 h 512894"/>
                  <a:gd name="connsiteX3" fmla="*/ 129707 w 794079"/>
                  <a:gd name="connsiteY3" fmla="*/ 446163 h 512894"/>
                  <a:gd name="connsiteX4" fmla="*/ 93529 w 794079"/>
                  <a:gd name="connsiteY4" fmla="*/ 409985 h 512894"/>
                  <a:gd name="connsiteX5" fmla="*/ 22935 w 794079"/>
                  <a:gd name="connsiteY5" fmla="*/ 375286 h 512894"/>
                  <a:gd name="connsiteX6" fmla="*/ 771144 w 794079"/>
                  <a:gd name="connsiteY6" fmla="*/ 375286 h 512894"/>
                  <a:gd name="connsiteX7" fmla="*/ 794079 w 794079"/>
                  <a:gd name="connsiteY7" fmla="*/ 398221 h 512894"/>
                  <a:gd name="connsiteX8" fmla="*/ 794079 w 794079"/>
                  <a:gd name="connsiteY8" fmla="*/ 489959 h 512894"/>
                  <a:gd name="connsiteX9" fmla="*/ 771144 w 794079"/>
                  <a:gd name="connsiteY9" fmla="*/ 512894 h 512894"/>
                  <a:gd name="connsiteX10" fmla="*/ 22935 w 794079"/>
                  <a:gd name="connsiteY10" fmla="*/ 512894 h 512894"/>
                  <a:gd name="connsiteX11" fmla="*/ 0 w 794079"/>
                  <a:gd name="connsiteY11" fmla="*/ 489959 h 512894"/>
                  <a:gd name="connsiteX12" fmla="*/ 0 w 794079"/>
                  <a:gd name="connsiteY12" fmla="*/ 398221 h 512894"/>
                  <a:gd name="connsiteX13" fmla="*/ 22935 w 794079"/>
                  <a:gd name="connsiteY13" fmla="*/ 375286 h 512894"/>
                  <a:gd name="connsiteX14" fmla="*/ 93529 w 794079"/>
                  <a:gd name="connsiteY14" fmla="*/ 222341 h 512894"/>
                  <a:gd name="connsiteX15" fmla="*/ 57350 w 794079"/>
                  <a:gd name="connsiteY15" fmla="*/ 258520 h 512894"/>
                  <a:gd name="connsiteX16" fmla="*/ 93529 w 794079"/>
                  <a:gd name="connsiteY16" fmla="*/ 294699 h 512894"/>
                  <a:gd name="connsiteX17" fmla="*/ 129707 w 794079"/>
                  <a:gd name="connsiteY17" fmla="*/ 258520 h 512894"/>
                  <a:gd name="connsiteX18" fmla="*/ 93529 w 794079"/>
                  <a:gd name="connsiteY18" fmla="*/ 222341 h 512894"/>
                  <a:gd name="connsiteX19" fmla="*/ 22935 w 794079"/>
                  <a:gd name="connsiteY19" fmla="*/ 187643 h 512894"/>
                  <a:gd name="connsiteX20" fmla="*/ 771144 w 794079"/>
                  <a:gd name="connsiteY20" fmla="*/ 187643 h 512894"/>
                  <a:gd name="connsiteX21" fmla="*/ 794079 w 794079"/>
                  <a:gd name="connsiteY21" fmla="*/ 210578 h 512894"/>
                  <a:gd name="connsiteX22" fmla="*/ 794079 w 794079"/>
                  <a:gd name="connsiteY22" fmla="*/ 302316 h 512894"/>
                  <a:gd name="connsiteX23" fmla="*/ 771144 w 794079"/>
                  <a:gd name="connsiteY23" fmla="*/ 325251 h 512894"/>
                  <a:gd name="connsiteX24" fmla="*/ 22935 w 794079"/>
                  <a:gd name="connsiteY24" fmla="*/ 325251 h 512894"/>
                  <a:gd name="connsiteX25" fmla="*/ 0 w 794079"/>
                  <a:gd name="connsiteY25" fmla="*/ 302316 h 512894"/>
                  <a:gd name="connsiteX26" fmla="*/ 0 w 794079"/>
                  <a:gd name="connsiteY26" fmla="*/ 210578 h 512894"/>
                  <a:gd name="connsiteX27" fmla="*/ 22935 w 794079"/>
                  <a:gd name="connsiteY27" fmla="*/ 187643 h 512894"/>
                  <a:gd name="connsiteX28" fmla="*/ 93529 w 794079"/>
                  <a:gd name="connsiteY28" fmla="*/ 34698 h 512894"/>
                  <a:gd name="connsiteX29" fmla="*/ 57350 w 794079"/>
                  <a:gd name="connsiteY29" fmla="*/ 70877 h 512894"/>
                  <a:gd name="connsiteX30" fmla="*/ 93529 w 794079"/>
                  <a:gd name="connsiteY30" fmla="*/ 107056 h 512894"/>
                  <a:gd name="connsiteX31" fmla="*/ 129707 w 794079"/>
                  <a:gd name="connsiteY31" fmla="*/ 70877 h 512894"/>
                  <a:gd name="connsiteX32" fmla="*/ 93529 w 794079"/>
                  <a:gd name="connsiteY32" fmla="*/ 34698 h 512894"/>
                  <a:gd name="connsiteX33" fmla="*/ 22935 w 794079"/>
                  <a:gd name="connsiteY33" fmla="*/ 0 h 512894"/>
                  <a:gd name="connsiteX34" fmla="*/ 771144 w 794079"/>
                  <a:gd name="connsiteY34" fmla="*/ 0 h 512894"/>
                  <a:gd name="connsiteX35" fmla="*/ 794079 w 794079"/>
                  <a:gd name="connsiteY35" fmla="*/ 22935 h 512894"/>
                  <a:gd name="connsiteX36" fmla="*/ 794079 w 794079"/>
                  <a:gd name="connsiteY36" fmla="*/ 114673 h 512894"/>
                  <a:gd name="connsiteX37" fmla="*/ 771144 w 794079"/>
                  <a:gd name="connsiteY37" fmla="*/ 137608 h 512894"/>
                  <a:gd name="connsiteX38" fmla="*/ 22935 w 794079"/>
                  <a:gd name="connsiteY38" fmla="*/ 137608 h 512894"/>
                  <a:gd name="connsiteX39" fmla="*/ 0 w 794079"/>
                  <a:gd name="connsiteY39" fmla="*/ 114673 h 512894"/>
                  <a:gd name="connsiteX40" fmla="*/ 0 w 794079"/>
                  <a:gd name="connsiteY40" fmla="*/ 22935 h 512894"/>
                  <a:gd name="connsiteX41" fmla="*/ 22935 w 794079"/>
                  <a:gd name="connsiteY41" fmla="*/ 0 h 51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94079" h="512894">
                    <a:moveTo>
                      <a:pt x="93529" y="409985"/>
                    </a:moveTo>
                    <a:cubicBezTo>
                      <a:pt x="73548" y="409985"/>
                      <a:pt x="57350" y="426182"/>
                      <a:pt x="57350" y="446163"/>
                    </a:cubicBezTo>
                    <a:cubicBezTo>
                      <a:pt x="57350" y="466144"/>
                      <a:pt x="73548" y="482342"/>
                      <a:pt x="93529" y="482342"/>
                    </a:cubicBezTo>
                    <a:cubicBezTo>
                      <a:pt x="113510" y="482342"/>
                      <a:pt x="129707" y="466144"/>
                      <a:pt x="129707" y="446163"/>
                    </a:cubicBezTo>
                    <a:cubicBezTo>
                      <a:pt x="129707" y="426182"/>
                      <a:pt x="113510" y="409985"/>
                      <a:pt x="93529" y="409985"/>
                    </a:cubicBezTo>
                    <a:close/>
                    <a:moveTo>
                      <a:pt x="22935" y="375286"/>
                    </a:moveTo>
                    <a:lnTo>
                      <a:pt x="771144" y="375286"/>
                    </a:lnTo>
                    <a:cubicBezTo>
                      <a:pt x="783811" y="375286"/>
                      <a:pt x="794079" y="385555"/>
                      <a:pt x="794079" y="398221"/>
                    </a:cubicBezTo>
                    <a:lnTo>
                      <a:pt x="794079" y="489959"/>
                    </a:lnTo>
                    <a:cubicBezTo>
                      <a:pt x="794079" y="502626"/>
                      <a:pt x="783811" y="512894"/>
                      <a:pt x="771144" y="512894"/>
                    </a:cubicBezTo>
                    <a:lnTo>
                      <a:pt x="22935" y="512894"/>
                    </a:lnTo>
                    <a:cubicBezTo>
                      <a:pt x="10269" y="512894"/>
                      <a:pt x="0" y="502626"/>
                      <a:pt x="0" y="489959"/>
                    </a:cubicBezTo>
                    <a:lnTo>
                      <a:pt x="0" y="398221"/>
                    </a:lnTo>
                    <a:cubicBezTo>
                      <a:pt x="0" y="385555"/>
                      <a:pt x="10269" y="375286"/>
                      <a:pt x="22935" y="375286"/>
                    </a:cubicBezTo>
                    <a:close/>
                    <a:moveTo>
                      <a:pt x="93529" y="222341"/>
                    </a:moveTo>
                    <a:cubicBezTo>
                      <a:pt x="73548" y="222341"/>
                      <a:pt x="57350" y="238539"/>
                      <a:pt x="57350" y="258520"/>
                    </a:cubicBezTo>
                    <a:cubicBezTo>
                      <a:pt x="57350" y="278501"/>
                      <a:pt x="73548" y="294699"/>
                      <a:pt x="93529" y="294699"/>
                    </a:cubicBezTo>
                    <a:cubicBezTo>
                      <a:pt x="113510" y="294699"/>
                      <a:pt x="129707" y="278501"/>
                      <a:pt x="129707" y="258520"/>
                    </a:cubicBezTo>
                    <a:cubicBezTo>
                      <a:pt x="129707" y="238539"/>
                      <a:pt x="113510" y="222341"/>
                      <a:pt x="93529" y="222341"/>
                    </a:cubicBezTo>
                    <a:close/>
                    <a:moveTo>
                      <a:pt x="22935" y="187643"/>
                    </a:moveTo>
                    <a:lnTo>
                      <a:pt x="771144" y="187643"/>
                    </a:lnTo>
                    <a:cubicBezTo>
                      <a:pt x="783811" y="187643"/>
                      <a:pt x="794079" y="197911"/>
                      <a:pt x="794079" y="210578"/>
                    </a:cubicBezTo>
                    <a:lnTo>
                      <a:pt x="794079" y="302316"/>
                    </a:lnTo>
                    <a:cubicBezTo>
                      <a:pt x="794079" y="314982"/>
                      <a:pt x="783811" y="325251"/>
                      <a:pt x="771144" y="325251"/>
                    </a:cubicBezTo>
                    <a:lnTo>
                      <a:pt x="22935" y="325251"/>
                    </a:lnTo>
                    <a:cubicBezTo>
                      <a:pt x="10269" y="325251"/>
                      <a:pt x="0" y="314982"/>
                      <a:pt x="0" y="302316"/>
                    </a:cubicBezTo>
                    <a:lnTo>
                      <a:pt x="0" y="210578"/>
                    </a:lnTo>
                    <a:cubicBezTo>
                      <a:pt x="0" y="197911"/>
                      <a:pt x="10269" y="187643"/>
                      <a:pt x="22935" y="187643"/>
                    </a:cubicBezTo>
                    <a:close/>
                    <a:moveTo>
                      <a:pt x="93529" y="34698"/>
                    </a:moveTo>
                    <a:cubicBezTo>
                      <a:pt x="73548" y="34698"/>
                      <a:pt x="57350" y="50896"/>
                      <a:pt x="57350" y="70877"/>
                    </a:cubicBezTo>
                    <a:cubicBezTo>
                      <a:pt x="57350" y="90858"/>
                      <a:pt x="73548" y="107056"/>
                      <a:pt x="93529" y="107056"/>
                    </a:cubicBezTo>
                    <a:cubicBezTo>
                      <a:pt x="113510" y="107056"/>
                      <a:pt x="129707" y="90858"/>
                      <a:pt x="129707" y="70877"/>
                    </a:cubicBezTo>
                    <a:cubicBezTo>
                      <a:pt x="129707" y="50896"/>
                      <a:pt x="113510" y="34698"/>
                      <a:pt x="93529" y="34698"/>
                    </a:cubicBezTo>
                    <a:close/>
                    <a:moveTo>
                      <a:pt x="22935" y="0"/>
                    </a:moveTo>
                    <a:lnTo>
                      <a:pt x="771144" y="0"/>
                    </a:lnTo>
                    <a:cubicBezTo>
                      <a:pt x="783811" y="0"/>
                      <a:pt x="794079" y="10268"/>
                      <a:pt x="794079" y="22935"/>
                    </a:cubicBezTo>
                    <a:lnTo>
                      <a:pt x="794079" y="114673"/>
                    </a:lnTo>
                    <a:cubicBezTo>
                      <a:pt x="794079" y="127339"/>
                      <a:pt x="783811" y="137608"/>
                      <a:pt x="771144" y="137608"/>
                    </a:cubicBezTo>
                    <a:lnTo>
                      <a:pt x="22935" y="137608"/>
                    </a:lnTo>
                    <a:cubicBezTo>
                      <a:pt x="10269" y="137608"/>
                      <a:pt x="0" y="127339"/>
                      <a:pt x="0" y="114673"/>
                    </a:cubicBezTo>
                    <a:lnTo>
                      <a:pt x="0" y="22935"/>
                    </a:lnTo>
                    <a:cubicBezTo>
                      <a:pt x="0" y="10268"/>
                      <a:pt x="10269" y="0"/>
                      <a:pt x="229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53" tIns="107562" rIns="134453" bIns="1075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1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1" name="Freeform 111">
                <a:extLst>
                  <a:ext uri="{FF2B5EF4-FFF2-40B4-BE49-F238E27FC236}">
                    <a16:creationId xmlns:a16="http://schemas.microsoft.com/office/drawing/2014/main" id="{1463D207-FC65-4459-A53D-C3AF0B41AAD4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4449284" y="5630862"/>
                <a:ext cx="823386" cy="531825"/>
              </a:xfrm>
              <a:custGeom>
                <a:avLst/>
                <a:gdLst>
                  <a:gd name="connsiteX0" fmla="*/ 93529 w 794079"/>
                  <a:gd name="connsiteY0" fmla="*/ 409985 h 512894"/>
                  <a:gd name="connsiteX1" fmla="*/ 57350 w 794079"/>
                  <a:gd name="connsiteY1" fmla="*/ 446163 h 512894"/>
                  <a:gd name="connsiteX2" fmla="*/ 93529 w 794079"/>
                  <a:gd name="connsiteY2" fmla="*/ 482342 h 512894"/>
                  <a:gd name="connsiteX3" fmla="*/ 129707 w 794079"/>
                  <a:gd name="connsiteY3" fmla="*/ 446163 h 512894"/>
                  <a:gd name="connsiteX4" fmla="*/ 93529 w 794079"/>
                  <a:gd name="connsiteY4" fmla="*/ 409985 h 512894"/>
                  <a:gd name="connsiteX5" fmla="*/ 22935 w 794079"/>
                  <a:gd name="connsiteY5" fmla="*/ 375286 h 512894"/>
                  <a:gd name="connsiteX6" fmla="*/ 771144 w 794079"/>
                  <a:gd name="connsiteY6" fmla="*/ 375286 h 512894"/>
                  <a:gd name="connsiteX7" fmla="*/ 794079 w 794079"/>
                  <a:gd name="connsiteY7" fmla="*/ 398221 h 512894"/>
                  <a:gd name="connsiteX8" fmla="*/ 794079 w 794079"/>
                  <a:gd name="connsiteY8" fmla="*/ 489959 h 512894"/>
                  <a:gd name="connsiteX9" fmla="*/ 771144 w 794079"/>
                  <a:gd name="connsiteY9" fmla="*/ 512894 h 512894"/>
                  <a:gd name="connsiteX10" fmla="*/ 22935 w 794079"/>
                  <a:gd name="connsiteY10" fmla="*/ 512894 h 512894"/>
                  <a:gd name="connsiteX11" fmla="*/ 0 w 794079"/>
                  <a:gd name="connsiteY11" fmla="*/ 489959 h 512894"/>
                  <a:gd name="connsiteX12" fmla="*/ 0 w 794079"/>
                  <a:gd name="connsiteY12" fmla="*/ 398221 h 512894"/>
                  <a:gd name="connsiteX13" fmla="*/ 22935 w 794079"/>
                  <a:gd name="connsiteY13" fmla="*/ 375286 h 512894"/>
                  <a:gd name="connsiteX14" fmla="*/ 93529 w 794079"/>
                  <a:gd name="connsiteY14" fmla="*/ 222341 h 512894"/>
                  <a:gd name="connsiteX15" fmla="*/ 57350 w 794079"/>
                  <a:gd name="connsiteY15" fmla="*/ 258520 h 512894"/>
                  <a:gd name="connsiteX16" fmla="*/ 93529 w 794079"/>
                  <a:gd name="connsiteY16" fmla="*/ 294699 h 512894"/>
                  <a:gd name="connsiteX17" fmla="*/ 129707 w 794079"/>
                  <a:gd name="connsiteY17" fmla="*/ 258520 h 512894"/>
                  <a:gd name="connsiteX18" fmla="*/ 93529 w 794079"/>
                  <a:gd name="connsiteY18" fmla="*/ 222341 h 512894"/>
                  <a:gd name="connsiteX19" fmla="*/ 22935 w 794079"/>
                  <a:gd name="connsiteY19" fmla="*/ 187643 h 512894"/>
                  <a:gd name="connsiteX20" fmla="*/ 771144 w 794079"/>
                  <a:gd name="connsiteY20" fmla="*/ 187643 h 512894"/>
                  <a:gd name="connsiteX21" fmla="*/ 794079 w 794079"/>
                  <a:gd name="connsiteY21" fmla="*/ 210578 h 512894"/>
                  <a:gd name="connsiteX22" fmla="*/ 794079 w 794079"/>
                  <a:gd name="connsiteY22" fmla="*/ 302316 h 512894"/>
                  <a:gd name="connsiteX23" fmla="*/ 771144 w 794079"/>
                  <a:gd name="connsiteY23" fmla="*/ 325251 h 512894"/>
                  <a:gd name="connsiteX24" fmla="*/ 22935 w 794079"/>
                  <a:gd name="connsiteY24" fmla="*/ 325251 h 512894"/>
                  <a:gd name="connsiteX25" fmla="*/ 0 w 794079"/>
                  <a:gd name="connsiteY25" fmla="*/ 302316 h 512894"/>
                  <a:gd name="connsiteX26" fmla="*/ 0 w 794079"/>
                  <a:gd name="connsiteY26" fmla="*/ 210578 h 512894"/>
                  <a:gd name="connsiteX27" fmla="*/ 22935 w 794079"/>
                  <a:gd name="connsiteY27" fmla="*/ 187643 h 512894"/>
                  <a:gd name="connsiteX28" fmla="*/ 93529 w 794079"/>
                  <a:gd name="connsiteY28" fmla="*/ 34698 h 512894"/>
                  <a:gd name="connsiteX29" fmla="*/ 57350 w 794079"/>
                  <a:gd name="connsiteY29" fmla="*/ 70877 h 512894"/>
                  <a:gd name="connsiteX30" fmla="*/ 93529 w 794079"/>
                  <a:gd name="connsiteY30" fmla="*/ 107056 h 512894"/>
                  <a:gd name="connsiteX31" fmla="*/ 129707 w 794079"/>
                  <a:gd name="connsiteY31" fmla="*/ 70877 h 512894"/>
                  <a:gd name="connsiteX32" fmla="*/ 93529 w 794079"/>
                  <a:gd name="connsiteY32" fmla="*/ 34698 h 512894"/>
                  <a:gd name="connsiteX33" fmla="*/ 22935 w 794079"/>
                  <a:gd name="connsiteY33" fmla="*/ 0 h 512894"/>
                  <a:gd name="connsiteX34" fmla="*/ 771144 w 794079"/>
                  <a:gd name="connsiteY34" fmla="*/ 0 h 512894"/>
                  <a:gd name="connsiteX35" fmla="*/ 794079 w 794079"/>
                  <a:gd name="connsiteY35" fmla="*/ 22935 h 512894"/>
                  <a:gd name="connsiteX36" fmla="*/ 794079 w 794079"/>
                  <a:gd name="connsiteY36" fmla="*/ 114673 h 512894"/>
                  <a:gd name="connsiteX37" fmla="*/ 771144 w 794079"/>
                  <a:gd name="connsiteY37" fmla="*/ 137608 h 512894"/>
                  <a:gd name="connsiteX38" fmla="*/ 22935 w 794079"/>
                  <a:gd name="connsiteY38" fmla="*/ 137608 h 512894"/>
                  <a:gd name="connsiteX39" fmla="*/ 0 w 794079"/>
                  <a:gd name="connsiteY39" fmla="*/ 114673 h 512894"/>
                  <a:gd name="connsiteX40" fmla="*/ 0 w 794079"/>
                  <a:gd name="connsiteY40" fmla="*/ 22935 h 512894"/>
                  <a:gd name="connsiteX41" fmla="*/ 22935 w 794079"/>
                  <a:gd name="connsiteY41" fmla="*/ 0 h 51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94079" h="512894">
                    <a:moveTo>
                      <a:pt x="93529" y="409985"/>
                    </a:moveTo>
                    <a:cubicBezTo>
                      <a:pt x="73548" y="409985"/>
                      <a:pt x="57350" y="426182"/>
                      <a:pt x="57350" y="446163"/>
                    </a:cubicBezTo>
                    <a:cubicBezTo>
                      <a:pt x="57350" y="466144"/>
                      <a:pt x="73548" y="482342"/>
                      <a:pt x="93529" y="482342"/>
                    </a:cubicBezTo>
                    <a:cubicBezTo>
                      <a:pt x="113510" y="482342"/>
                      <a:pt x="129707" y="466144"/>
                      <a:pt x="129707" y="446163"/>
                    </a:cubicBezTo>
                    <a:cubicBezTo>
                      <a:pt x="129707" y="426182"/>
                      <a:pt x="113510" y="409985"/>
                      <a:pt x="93529" y="409985"/>
                    </a:cubicBezTo>
                    <a:close/>
                    <a:moveTo>
                      <a:pt x="22935" y="375286"/>
                    </a:moveTo>
                    <a:lnTo>
                      <a:pt x="771144" y="375286"/>
                    </a:lnTo>
                    <a:cubicBezTo>
                      <a:pt x="783811" y="375286"/>
                      <a:pt x="794079" y="385555"/>
                      <a:pt x="794079" y="398221"/>
                    </a:cubicBezTo>
                    <a:lnTo>
                      <a:pt x="794079" y="489959"/>
                    </a:lnTo>
                    <a:cubicBezTo>
                      <a:pt x="794079" y="502626"/>
                      <a:pt x="783811" y="512894"/>
                      <a:pt x="771144" y="512894"/>
                    </a:cubicBezTo>
                    <a:lnTo>
                      <a:pt x="22935" y="512894"/>
                    </a:lnTo>
                    <a:cubicBezTo>
                      <a:pt x="10269" y="512894"/>
                      <a:pt x="0" y="502626"/>
                      <a:pt x="0" y="489959"/>
                    </a:cubicBezTo>
                    <a:lnTo>
                      <a:pt x="0" y="398221"/>
                    </a:lnTo>
                    <a:cubicBezTo>
                      <a:pt x="0" y="385555"/>
                      <a:pt x="10269" y="375286"/>
                      <a:pt x="22935" y="375286"/>
                    </a:cubicBezTo>
                    <a:close/>
                    <a:moveTo>
                      <a:pt x="93529" y="222341"/>
                    </a:moveTo>
                    <a:cubicBezTo>
                      <a:pt x="73548" y="222341"/>
                      <a:pt x="57350" y="238539"/>
                      <a:pt x="57350" y="258520"/>
                    </a:cubicBezTo>
                    <a:cubicBezTo>
                      <a:pt x="57350" y="278501"/>
                      <a:pt x="73548" y="294699"/>
                      <a:pt x="93529" y="294699"/>
                    </a:cubicBezTo>
                    <a:cubicBezTo>
                      <a:pt x="113510" y="294699"/>
                      <a:pt x="129707" y="278501"/>
                      <a:pt x="129707" y="258520"/>
                    </a:cubicBezTo>
                    <a:cubicBezTo>
                      <a:pt x="129707" y="238539"/>
                      <a:pt x="113510" y="222341"/>
                      <a:pt x="93529" y="222341"/>
                    </a:cubicBezTo>
                    <a:close/>
                    <a:moveTo>
                      <a:pt x="22935" y="187643"/>
                    </a:moveTo>
                    <a:lnTo>
                      <a:pt x="771144" y="187643"/>
                    </a:lnTo>
                    <a:cubicBezTo>
                      <a:pt x="783811" y="187643"/>
                      <a:pt x="794079" y="197911"/>
                      <a:pt x="794079" y="210578"/>
                    </a:cubicBezTo>
                    <a:lnTo>
                      <a:pt x="794079" y="302316"/>
                    </a:lnTo>
                    <a:cubicBezTo>
                      <a:pt x="794079" y="314982"/>
                      <a:pt x="783811" y="325251"/>
                      <a:pt x="771144" y="325251"/>
                    </a:cubicBezTo>
                    <a:lnTo>
                      <a:pt x="22935" y="325251"/>
                    </a:lnTo>
                    <a:cubicBezTo>
                      <a:pt x="10269" y="325251"/>
                      <a:pt x="0" y="314982"/>
                      <a:pt x="0" y="302316"/>
                    </a:cubicBezTo>
                    <a:lnTo>
                      <a:pt x="0" y="210578"/>
                    </a:lnTo>
                    <a:cubicBezTo>
                      <a:pt x="0" y="197911"/>
                      <a:pt x="10269" y="187643"/>
                      <a:pt x="22935" y="187643"/>
                    </a:cubicBezTo>
                    <a:close/>
                    <a:moveTo>
                      <a:pt x="93529" y="34698"/>
                    </a:moveTo>
                    <a:cubicBezTo>
                      <a:pt x="73548" y="34698"/>
                      <a:pt x="57350" y="50896"/>
                      <a:pt x="57350" y="70877"/>
                    </a:cubicBezTo>
                    <a:cubicBezTo>
                      <a:pt x="57350" y="90858"/>
                      <a:pt x="73548" y="107056"/>
                      <a:pt x="93529" y="107056"/>
                    </a:cubicBezTo>
                    <a:cubicBezTo>
                      <a:pt x="113510" y="107056"/>
                      <a:pt x="129707" y="90858"/>
                      <a:pt x="129707" y="70877"/>
                    </a:cubicBezTo>
                    <a:cubicBezTo>
                      <a:pt x="129707" y="50896"/>
                      <a:pt x="113510" y="34698"/>
                      <a:pt x="93529" y="34698"/>
                    </a:cubicBezTo>
                    <a:close/>
                    <a:moveTo>
                      <a:pt x="22935" y="0"/>
                    </a:moveTo>
                    <a:lnTo>
                      <a:pt x="771144" y="0"/>
                    </a:lnTo>
                    <a:cubicBezTo>
                      <a:pt x="783811" y="0"/>
                      <a:pt x="794079" y="10268"/>
                      <a:pt x="794079" y="22935"/>
                    </a:cubicBezTo>
                    <a:lnTo>
                      <a:pt x="794079" y="114673"/>
                    </a:lnTo>
                    <a:cubicBezTo>
                      <a:pt x="794079" y="127339"/>
                      <a:pt x="783811" y="137608"/>
                      <a:pt x="771144" y="137608"/>
                    </a:cubicBezTo>
                    <a:lnTo>
                      <a:pt x="22935" y="137608"/>
                    </a:lnTo>
                    <a:cubicBezTo>
                      <a:pt x="10269" y="137608"/>
                      <a:pt x="0" y="127339"/>
                      <a:pt x="0" y="114673"/>
                    </a:cubicBezTo>
                    <a:lnTo>
                      <a:pt x="0" y="22935"/>
                    </a:lnTo>
                    <a:cubicBezTo>
                      <a:pt x="0" y="10268"/>
                      <a:pt x="10269" y="0"/>
                      <a:pt x="22935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4453" tIns="107562" rIns="134453" bIns="1075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51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71">
              <a:extLst>
                <a:ext uri="{FF2B5EF4-FFF2-40B4-BE49-F238E27FC236}">
                  <a16:creationId xmlns:a16="http://schemas.microsoft.com/office/drawing/2014/main" id="{0D40742A-801A-472D-95B3-E5461B8C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0216" y="4550155"/>
              <a:ext cx="192025" cy="662941"/>
            </a:xfrm>
            <a:prstGeom prst="rect">
              <a:avLst/>
            </a:prstGeom>
          </p:spPr>
        </p:pic>
        <p:sp>
          <p:nvSpPr>
            <p:cNvPr id="10" name="Rectangle 140">
              <a:extLst>
                <a:ext uri="{FF2B5EF4-FFF2-40B4-BE49-F238E27FC236}">
                  <a16:creationId xmlns:a16="http://schemas.microsoft.com/office/drawing/2014/main" id="{FDCD277C-C092-4A53-A50A-DC68B6AFB5E4}"/>
                </a:ext>
              </a:extLst>
            </p:cNvPr>
            <p:cNvSpPr/>
            <p:nvPr/>
          </p:nvSpPr>
          <p:spPr>
            <a:xfrm>
              <a:off x="249048" y="5975783"/>
              <a:ext cx="2989921" cy="2862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99491">
                <a:lnSpc>
                  <a:spcPct val="90000"/>
                </a:lnSpc>
                <a:spcAft>
                  <a:spcPts val="440"/>
                </a:spcAft>
                <a:defRPr/>
              </a:pPr>
              <a:r>
                <a:rPr lang="en-US" altLang="zh-CN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CPU/GPU/TPU</a:t>
              </a:r>
              <a:r>
                <a:rPr lang="zh-CN" altLang="en-US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 计算 </a:t>
              </a:r>
              <a:r>
                <a:rPr lang="en-US" altLang="zh-CN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+</a:t>
              </a:r>
              <a:r>
                <a:rPr lang="zh-CN" altLang="en-US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 </a:t>
              </a:r>
              <a:r>
                <a:rPr lang="en-US" altLang="zh-CN" sz="1400" dirty="0" err="1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NVMe</a:t>
              </a:r>
              <a:r>
                <a:rPr lang="zh-CN" altLang="en-US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 </a:t>
              </a:r>
              <a:r>
                <a:rPr lang="en-US" altLang="zh-CN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SSD</a:t>
              </a:r>
              <a:r>
                <a:rPr lang="zh-CN" altLang="en-US" sz="1400" dirty="0">
                  <a:solidFill>
                    <a:srgbClr val="505050">
                      <a:lumMod val="75000"/>
                    </a:srgbClr>
                  </a:solidFill>
                  <a:latin typeface="Segoe UI Semilight"/>
                </a:rPr>
                <a:t> 存储</a:t>
              </a:r>
              <a:endParaRPr lang="en-US" sz="1400" dirty="0">
                <a:solidFill>
                  <a:srgbClr val="505050">
                    <a:lumMod val="75000"/>
                  </a:srgbClr>
                </a:solidFill>
                <a:latin typeface="Segoe UI Semilight"/>
              </a:endParaRP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83A58B50-E9B8-4692-9845-952E82D6CB97}"/>
                </a:ext>
              </a:extLst>
            </p:cNvPr>
            <p:cNvSpPr/>
            <p:nvPr/>
          </p:nvSpPr>
          <p:spPr bwMode="auto">
            <a:xfrm>
              <a:off x="811339" y="5009184"/>
              <a:ext cx="345683" cy="507177"/>
            </a:xfrm>
            <a:prstGeom prst="upDownArrow">
              <a:avLst>
                <a:gd name="adj1" fmla="val 42221"/>
                <a:gd name="adj2" fmla="val 2860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Parallelogram 583">
              <a:extLst>
                <a:ext uri="{FF2B5EF4-FFF2-40B4-BE49-F238E27FC236}">
                  <a16:creationId xmlns:a16="http://schemas.microsoft.com/office/drawing/2014/main" id="{1C145061-B955-4627-83B6-C7C18B8FC222}"/>
                </a:ext>
              </a:extLst>
            </p:cNvPr>
            <p:cNvSpPr/>
            <p:nvPr/>
          </p:nvSpPr>
          <p:spPr bwMode="auto">
            <a:xfrm rot="9060000">
              <a:off x="3183729" y="5244247"/>
              <a:ext cx="1650886" cy="349520"/>
            </a:xfrm>
            <a:custGeom>
              <a:avLst/>
              <a:gdLst>
                <a:gd name="connsiteX0" fmla="*/ 0 w 2180576"/>
                <a:gd name="connsiteY0" fmla="*/ 454401 h 454401"/>
                <a:gd name="connsiteX1" fmla="*/ 259427 w 2180576"/>
                <a:gd name="connsiteY1" fmla="*/ 0 h 454401"/>
                <a:gd name="connsiteX2" fmla="*/ 2180576 w 2180576"/>
                <a:gd name="connsiteY2" fmla="*/ 0 h 454401"/>
                <a:gd name="connsiteX3" fmla="*/ 1921149 w 2180576"/>
                <a:gd name="connsiteY3" fmla="*/ 454401 h 454401"/>
                <a:gd name="connsiteX4" fmla="*/ 0 w 2180576"/>
                <a:gd name="connsiteY4" fmla="*/ 454401 h 454401"/>
                <a:gd name="connsiteX0" fmla="*/ 0 w 2201368"/>
                <a:gd name="connsiteY0" fmla="*/ 436762 h 454401"/>
                <a:gd name="connsiteX1" fmla="*/ 280219 w 2201368"/>
                <a:gd name="connsiteY1" fmla="*/ 0 h 454401"/>
                <a:gd name="connsiteX2" fmla="*/ 2201368 w 2201368"/>
                <a:gd name="connsiteY2" fmla="*/ 0 h 454401"/>
                <a:gd name="connsiteX3" fmla="*/ 1941941 w 2201368"/>
                <a:gd name="connsiteY3" fmla="*/ 454401 h 454401"/>
                <a:gd name="connsiteX4" fmla="*/ 0 w 2201368"/>
                <a:gd name="connsiteY4" fmla="*/ 436762 h 454401"/>
                <a:gd name="connsiteX0" fmla="*/ 0 w 2201368"/>
                <a:gd name="connsiteY0" fmla="*/ 440650 h 458289"/>
                <a:gd name="connsiteX1" fmla="*/ 273203 w 2201368"/>
                <a:gd name="connsiteY1" fmla="*/ 0 h 458289"/>
                <a:gd name="connsiteX2" fmla="*/ 2201368 w 2201368"/>
                <a:gd name="connsiteY2" fmla="*/ 3888 h 458289"/>
                <a:gd name="connsiteX3" fmla="*/ 1941941 w 2201368"/>
                <a:gd name="connsiteY3" fmla="*/ 458289 h 458289"/>
                <a:gd name="connsiteX4" fmla="*/ 0 w 2201368"/>
                <a:gd name="connsiteY4" fmla="*/ 440650 h 458289"/>
                <a:gd name="connsiteX0" fmla="*/ 0 w 2201368"/>
                <a:gd name="connsiteY0" fmla="*/ 444539 h 462178"/>
                <a:gd name="connsiteX1" fmla="*/ 266187 w 2201368"/>
                <a:gd name="connsiteY1" fmla="*/ 0 h 462178"/>
                <a:gd name="connsiteX2" fmla="*/ 2201368 w 2201368"/>
                <a:gd name="connsiteY2" fmla="*/ 7777 h 462178"/>
                <a:gd name="connsiteX3" fmla="*/ 1941941 w 2201368"/>
                <a:gd name="connsiteY3" fmla="*/ 462178 h 462178"/>
                <a:gd name="connsiteX4" fmla="*/ 0 w 2201368"/>
                <a:gd name="connsiteY4" fmla="*/ 444539 h 462178"/>
                <a:gd name="connsiteX0" fmla="*/ 0 w 2201368"/>
                <a:gd name="connsiteY0" fmla="*/ 449724 h 467363"/>
                <a:gd name="connsiteX1" fmla="*/ 256834 w 2201368"/>
                <a:gd name="connsiteY1" fmla="*/ 0 h 467363"/>
                <a:gd name="connsiteX2" fmla="*/ 2201368 w 2201368"/>
                <a:gd name="connsiteY2" fmla="*/ 12962 h 467363"/>
                <a:gd name="connsiteX3" fmla="*/ 1941941 w 2201368"/>
                <a:gd name="connsiteY3" fmla="*/ 467363 h 467363"/>
                <a:gd name="connsiteX4" fmla="*/ 0 w 2201368"/>
                <a:gd name="connsiteY4" fmla="*/ 449724 h 467363"/>
                <a:gd name="connsiteX0" fmla="*/ 0 w 2201368"/>
                <a:gd name="connsiteY0" fmla="*/ 448428 h 466067"/>
                <a:gd name="connsiteX1" fmla="*/ 259172 w 2201368"/>
                <a:gd name="connsiteY1" fmla="*/ 0 h 466067"/>
                <a:gd name="connsiteX2" fmla="*/ 2201368 w 2201368"/>
                <a:gd name="connsiteY2" fmla="*/ 11666 h 466067"/>
                <a:gd name="connsiteX3" fmla="*/ 1941941 w 2201368"/>
                <a:gd name="connsiteY3" fmla="*/ 466067 h 466067"/>
                <a:gd name="connsiteX4" fmla="*/ 0 w 2201368"/>
                <a:gd name="connsiteY4" fmla="*/ 448428 h 46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368" h="466067">
                  <a:moveTo>
                    <a:pt x="0" y="448428"/>
                  </a:moveTo>
                  <a:lnTo>
                    <a:pt x="259172" y="0"/>
                  </a:lnTo>
                  <a:lnTo>
                    <a:pt x="2201368" y="11666"/>
                  </a:lnTo>
                  <a:lnTo>
                    <a:pt x="1941941" y="466067"/>
                  </a:lnTo>
                  <a:lnTo>
                    <a:pt x="0" y="4484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56">
              <a:extLst>
                <a:ext uri="{FF2B5EF4-FFF2-40B4-BE49-F238E27FC236}">
                  <a16:creationId xmlns:a16="http://schemas.microsoft.com/office/drawing/2014/main" id="{C2D0C852-1308-412A-8149-3D11AE8CF705}"/>
                </a:ext>
              </a:extLst>
            </p:cNvPr>
            <p:cNvGrpSpPr/>
            <p:nvPr/>
          </p:nvGrpSpPr>
          <p:grpSpPr>
            <a:xfrm>
              <a:off x="322872" y="3787375"/>
              <a:ext cx="4323620" cy="1638132"/>
              <a:chOff x="636585" y="3384832"/>
              <a:chExt cx="5765317" cy="2184362"/>
            </a:xfrm>
          </p:grpSpPr>
          <p:grpSp>
            <p:nvGrpSpPr>
              <p:cNvPr id="311" name="Group 584">
                <a:extLst>
                  <a:ext uri="{FF2B5EF4-FFF2-40B4-BE49-F238E27FC236}">
                    <a16:creationId xmlns:a16="http://schemas.microsoft.com/office/drawing/2014/main" id="{04B953FD-01EC-47B7-BF96-A001F8EF6632}"/>
                  </a:ext>
                </a:extLst>
              </p:cNvPr>
              <p:cNvGrpSpPr/>
              <p:nvPr/>
            </p:nvGrpSpPr>
            <p:grpSpPr>
              <a:xfrm>
                <a:off x="1522524" y="3384832"/>
                <a:ext cx="4879378" cy="1728785"/>
                <a:chOff x="655637" y="4106862"/>
                <a:chExt cx="4879378" cy="1728785"/>
              </a:xfrm>
              <a:solidFill>
                <a:schemeClr val="tx2">
                  <a:lumMod val="50000"/>
                </a:schemeClr>
              </a:solidFill>
              <a:scene3d>
                <a:camera prst="orthographicFront">
                  <a:rot lat="17099985" lon="21599989" rev="0"/>
                </a:camera>
                <a:lightRig rig="threePt" dir="t"/>
              </a:scene3d>
            </p:grpSpPr>
            <p:sp>
              <p:nvSpPr>
                <p:cNvPr id="425" name="Oval 585">
                  <a:extLst>
                    <a:ext uri="{FF2B5EF4-FFF2-40B4-BE49-F238E27FC236}">
                      <a16:creationId xmlns:a16="http://schemas.microsoft.com/office/drawing/2014/main" id="{58D33F8D-7AC1-4528-B52B-D92BBED23D8D}"/>
                    </a:ext>
                  </a:extLst>
                </p:cNvPr>
                <p:cNvSpPr/>
                <p:nvPr/>
              </p:nvSpPr>
              <p:spPr bwMode="auto">
                <a:xfrm>
                  <a:off x="138929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6" name="Oval 586">
                  <a:extLst>
                    <a:ext uri="{FF2B5EF4-FFF2-40B4-BE49-F238E27FC236}">
                      <a16:creationId xmlns:a16="http://schemas.microsoft.com/office/drawing/2014/main" id="{8F000398-6E12-482C-8A64-854D3D6AE957}"/>
                    </a:ext>
                  </a:extLst>
                </p:cNvPr>
                <p:cNvSpPr/>
                <p:nvPr/>
              </p:nvSpPr>
              <p:spPr bwMode="auto">
                <a:xfrm>
                  <a:off x="126701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7" name="Oval 587">
                  <a:extLst>
                    <a:ext uri="{FF2B5EF4-FFF2-40B4-BE49-F238E27FC236}">
                      <a16:creationId xmlns:a16="http://schemas.microsoft.com/office/drawing/2014/main" id="{7CD3C6C5-D38F-4378-838E-DDFC5EAED3FE}"/>
                    </a:ext>
                  </a:extLst>
                </p:cNvPr>
                <p:cNvSpPr/>
                <p:nvPr/>
              </p:nvSpPr>
              <p:spPr bwMode="auto">
                <a:xfrm>
                  <a:off x="114474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8" name="Oval 588">
                  <a:extLst>
                    <a:ext uri="{FF2B5EF4-FFF2-40B4-BE49-F238E27FC236}">
                      <a16:creationId xmlns:a16="http://schemas.microsoft.com/office/drawing/2014/main" id="{F293FDDD-5AC6-4E35-9168-B05787E9452F}"/>
                    </a:ext>
                  </a:extLst>
                </p:cNvPr>
                <p:cNvSpPr/>
                <p:nvPr/>
              </p:nvSpPr>
              <p:spPr bwMode="auto">
                <a:xfrm>
                  <a:off x="102246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9" name="Oval 589">
                  <a:extLst>
                    <a:ext uri="{FF2B5EF4-FFF2-40B4-BE49-F238E27FC236}">
                      <a16:creationId xmlns:a16="http://schemas.microsoft.com/office/drawing/2014/main" id="{6996C359-DAE5-473F-B836-AAAD7C886AFE}"/>
                    </a:ext>
                  </a:extLst>
                </p:cNvPr>
                <p:cNvSpPr/>
                <p:nvPr/>
              </p:nvSpPr>
              <p:spPr bwMode="auto">
                <a:xfrm>
                  <a:off x="90018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0" name="Oval 590">
                  <a:extLst>
                    <a:ext uri="{FF2B5EF4-FFF2-40B4-BE49-F238E27FC236}">
                      <a16:creationId xmlns:a16="http://schemas.microsoft.com/office/drawing/2014/main" id="{31DFD863-C29B-46E8-B0AA-7F00E70CAE53}"/>
                    </a:ext>
                  </a:extLst>
                </p:cNvPr>
                <p:cNvSpPr/>
                <p:nvPr/>
              </p:nvSpPr>
              <p:spPr bwMode="auto">
                <a:xfrm>
                  <a:off x="77791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1" name="Oval 591">
                  <a:extLst>
                    <a:ext uri="{FF2B5EF4-FFF2-40B4-BE49-F238E27FC236}">
                      <a16:creationId xmlns:a16="http://schemas.microsoft.com/office/drawing/2014/main" id="{0CC94286-CDC9-44C2-80C4-46C156382AB9}"/>
                    </a:ext>
                  </a:extLst>
                </p:cNvPr>
                <p:cNvSpPr/>
                <p:nvPr/>
              </p:nvSpPr>
              <p:spPr bwMode="auto">
                <a:xfrm>
                  <a:off x="65563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2" name="Oval 592">
                  <a:extLst>
                    <a:ext uri="{FF2B5EF4-FFF2-40B4-BE49-F238E27FC236}">
                      <a16:creationId xmlns:a16="http://schemas.microsoft.com/office/drawing/2014/main" id="{6F5A380C-4E51-4E19-B58D-028FA80E5496}"/>
                    </a:ext>
                  </a:extLst>
                </p:cNvPr>
                <p:cNvSpPr/>
                <p:nvPr/>
              </p:nvSpPr>
              <p:spPr bwMode="auto">
                <a:xfrm>
                  <a:off x="165043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3" name="Oval 593">
                  <a:extLst>
                    <a:ext uri="{FF2B5EF4-FFF2-40B4-BE49-F238E27FC236}">
                      <a16:creationId xmlns:a16="http://schemas.microsoft.com/office/drawing/2014/main" id="{D1867889-C244-4A9D-A550-1CF35D780794}"/>
                    </a:ext>
                  </a:extLst>
                </p:cNvPr>
                <p:cNvSpPr/>
                <p:nvPr/>
              </p:nvSpPr>
              <p:spPr bwMode="auto">
                <a:xfrm>
                  <a:off x="152815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4" name="Oval 594">
                  <a:extLst>
                    <a:ext uri="{FF2B5EF4-FFF2-40B4-BE49-F238E27FC236}">
                      <a16:creationId xmlns:a16="http://schemas.microsoft.com/office/drawing/2014/main" id="{F02E3108-21DA-4241-ABA1-731DCB5EDA0F}"/>
                    </a:ext>
                  </a:extLst>
                </p:cNvPr>
                <p:cNvSpPr/>
                <p:nvPr/>
              </p:nvSpPr>
              <p:spPr bwMode="auto">
                <a:xfrm>
                  <a:off x="140588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5" name="Oval 595">
                  <a:extLst>
                    <a:ext uri="{FF2B5EF4-FFF2-40B4-BE49-F238E27FC236}">
                      <a16:creationId xmlns:a16="http://schemas.microsoft.com/office/drawing/2014/main" id="{196BC4A3-2440-477A-B34A-1271E31DC770}"/>
                    </a:ext>
                  </a:extLst>
                </p:cNvPr>
                <p:cNvSpPr/>
                <p:nvPr/>
              </p:nvSpPr>
              <p:spPr bwMode="auto">
                <a:xfrm>
                  <a:off x="128360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6" name="Oval 596">
                  <a:extLst>
                    <a:ext uri="{FF2B5EF4-FFF2-40B4-BE49-F238E27FC236}">
                      <a16:creationId xmlns:a16="http://schemas.microsoft.com/office/drawing/2014/main" id="{907C869F-F803-472A-A878-2CD675B6CA8A}"/>
                    </a:ext>
                  </a:extLst>
                </p:cNvPr>
                <p:cNvSpPr/>
                <p:nvPr/>
              </p:nvSpPr>
              <p:spPr bwMode="auto">
                <a:xfrm>
                  <a:off x="116133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7" name="Oval 597">
                  <a:extLst>
                    <a:ext uri="{FF2B5EF4-FFF2-40B4-BE49-F238E27FC236}">
                      <a16:creationId xmlns:a16="http://schemas.microsoft.com/office/drawing/2014/main" id="{648C315B-7E49-4F68-9810-9A2B4BEE05ED}"/>
                    </a:ext>
                  </a:extLst>
                </p:cNvPr>
                <p:cNvSpPr/>
                <p:nvPr/>
              </p:nvSpPr>
              <p:spPr bwMode="auto">
                <a:xfrm>
                  <a:off x="103905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8" name="Oval 598">
                  <a:extLst>
                    <a:ext uri="{FF2B5EF4-FFF2-40B4-BE49-F238E27FC236}">
                      <a16:creationId xmlns:a16="http://schemas.microsoft.com/office/drawing/2014/main" id="{783E4BAB-6CB5-4E66-ABD8-DDA5C73C4CA1}"/>
                    </a:ext>
                  </a:extLst>
                </p:cNvPr>
                <p:cNvSpPr/>
                <p:nvPr/>
              </p:nvSpPr>
              <p:spPr bwMode="auto">
                <a:xfrm>
                  <a:off x="91677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9" name="Oval 599">
                  <a:extLst>
                    <a:ext uri="{FF2B5EF4-FFF2-40B4-BE49-F238E27FC236}">
                      <a16:creationId xmlns:a16="http://schemas.microsoft.com/office/drawing/2014/main" id="{F0B654F7-CAD7-4D82-91D4-F19CFEFC8577}"/>
                    </a:ext>
                  </a:extLst>
                </p:cNvPr>
                <p:cNvSpPr/>
                <p:nvPr/>
              </p:nvSpPr>
              <p:spPr bwMode="auto">
                <a:xfrm>
                  <a:off x="191157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0" name="Oval 600">
                  <a:extLst>
                    <a:ext uri="{FF2B5EF4-FFF2-40B4-BE49-F238E27FC236}">
                      <a16:creationId xmlns:a16="http://schemas.microsoft.com/office/drawing/2014/main" id="{1D748FF4-B304-4EB0-A02D-4E8F69906A56}"/>
                    </a:ext>
                  </a:extLst>
                </p:cNvPr>
                <p:cNvSpPr/>
                <p:nvPr/>
              </p:nvSpPr>
              <p:spPr bwMode="auto">
                <a:xfrm>
                  <a:off x="178930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1" name="Oval 601">
                  <a:extLst>
                    <a:ext uri="{FF2B5EF4-FFF2-40B4-BE49-F238E27FC236}">
                      <a16:creationId xmlns:a16="http://schemas.microsoft.com/office/drawing/2014/main" id="{5C44654D-3CA1-4543-AA13-11637D3F396C}"/>
                    </a:ext>
                  </a:extLst>
                </p:cNvPr>
                <p:cNvSpPr/>
                <p:nvPr/>
              </p:nvSpPr>
              <p:spPr bwMode="auto">
                <a:xfrm>
                  <a:off x="166702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2" name="Oval 602">
                  <a:extLst>
                    <a:ext uri="{FF2B5EF4-FFF2-40B4-BE49-F238E27FC236}">
                      <a16:creationId xmlns:a16="http://schemas.microsoft.com/office/drawing/2014/main" id="{40654912-A4CB-44E7-BF73-6235620C81DE}"/>
                    </a:ext>
                  </a:extLst>
                </p:cNvPr>
                <p:cNvSpPr/>
                <p:nvPr/>
              </p:nvSpPr>
              <p:spPr bwMode="auto">
                <a:xfrm>
                  <a:off x="154474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3" name="Oval 603">
                  <a:extLst>
                    <a:ext uri="{FF2B5EF4-FFF2-40B4-BE49-F238E27FC236}">
                      <a16:creationId xmlns:a16="http://schemas.microsoft.com/office/drawing/2014/main" id="{8F185C8B-D67B-40D7-B48C-7484D75B38D9}"/>
                    </a:ext>
                  </a:extLst>
                </p:cNvPr>
                <p:cNvSpPr/>
                <p:nvPr/>
              </p:nvSpPr>
              <p:spPr bwMode="auto">
                <a:xfrm>
                  <a:off x="142247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4" name="Oval 604">
                  <a:extLst>
                    <a:ext uri="{FF2B5EF4-FFF2-40B4-BE49-F238E27FC236}">
                      <a16:creationId xmlns:a16="http://schemas.microsoft.com/office/drawing/2014/main" id="{9717EE2B-08CA-4673-8C55-CBED4E419001}"/>
                    </a:ext>
                  </a:extLst>
                </p:cNvPr>
                <p:cNvSpPr/>
                <p:nvPr/>
              </p:nvSpPr>
              <p:spPr bwMode="auto">
                <a:xfrm>
                  <a:off x="130019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5" name="Oval 605">
                  <a:extLst>
                    <a:ext uri="{FF2B5EF4-FFF2-40B4-BE49-F238E27FC236}">
                      <a16:creationId xmlns:a16="http://schemas.microsoft.com/office/drawing/2014/main" id="{0C639B6E-03A8-4CFD-97B1-CECC2C985163}"/>
                    </a:ext>
                  </a:extLst>
                </p:cNvPr>
                <p:cNvSpPr/>
                <p:nvPr/>
              </p:nvSpPr>
              <p:spPr bwMode="auto">
                <a:xfrm>
                  <a:off x="117792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6" name="Oval 606">
                  <a:extLst>
                    <a:ext uri="{FF2B5EF4-FFF2-40B4-BE49-F238E27FC236}">
                      <a16:creationId xmlns:a16="http://schemas.microsoft.com/office/drawing/2014/main" id="{1D7B09AF-138B-4E40-B783-ACC5A4A740F3}"/>
                    </a:ext>
                  </a:extLst>
                </p:cNvPr>
                <p:cNvSpPr/>
                <p:nvPr/>
              </p:nvSpPr>
              <p:spPr bwMode="auto">
                <a:xfrm>
                  <a:off x="217271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7" name="Oval 607">
                  <a:extLst>
                    <a:ext uri="{FF2B5EF4-FFF2-40B4-BE49-F238E27FC236}">
                      <a16:creationId xmlns:a16="http://schemas.microsoft.com/office/drawing/2014/main" id="{FB064511-0844-44B3-AF70-479F86ACD2B5}"/>
                    </a:ext>
                  </a:extLst>
                </p:cNvPr>
                <p:cNvSpPr/>
                <p:nvPr/>
              </p:nvSpPr>
              <p:spPr bwMode="auto">
                <a:xfrm>
                  <a:off x="205044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8" name="Oval 608">
                  <a:extLst>
                    <a:ext uri="{FF2B5EF4-FFF2-40B4-BE49-F238E27FC236}">
                      <a16:creationId xmlns:a16="http://schemas.microsoft.com/office/drawing/2014/main" id="{0EC38086-03FC-4747-AF56-730B86DB3F81}"/>
                    </a:ext>
                  </a:extLst>
                </p:cNvPr>
                <p:cNvSpPr/>
                <p:nvPr/>
              </p:nvSpPr>
              <p:spPr bwMode="auto">
                <a:xfrm>
                  <a:off x="192816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9" name="Oval 609">
                  <a:extLst>
                    <a:ext uri="{FF2B5EF4-FFF2-40B4-BE49-F238E27FC236}">
                      <a16:creationId xmlns:a16="http://schemas.microsoft.com/office/drawing/2014/main" id="{90DD1DC5-EBB4-4C8F-8398-B216B4B70B48}"/>
                    </a:ext>
                  </a:extLst>
                </p:cNvPr>
                <p:cNvSpPr/>
                <p:nvPr/>
              </p:nvSpPr>
              <p:spPr bwMode="auto">
                <a:xfrm>
                  <a:off x="180589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0" name="Oval 610">
                  <a:extLst>
                    <a:ext uri="{FF2B5EF4-FFF2-40B4-BE49-F238E27FC236}">
                      <a16:creationId xmlns:a16="http://schemas.microsoft.com/office/drawing/2014/main" id="{30AFB9AC-F070-44DB-ADC8-C53A56ED6386}"/>
                    </a:ext>
                  </a:extLst>
                </p:cNvPr>
                <p:cNvSpPr/>
                <p:nvPr/>
              </p:nvSpPr>
              <p:spPr bwMode="auto">
                <a:xfrm>
                  <a:off x="168361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1" name="Oval 611">
                  <a:extLst>
                    <a:ext uri="{FF2B5EF4-FFF2-40B4-BE49-F238E27FC236}">
                      <a16:creationId xmlns:a16="http://schemas.microsoft.com/office/drawing/2014/main" id="{11F83A2C-7954-4822-ADAF-4ED0ECBB3AC6}"/>
                    </a:ext>
                  </a:extLst>
                </p:cNvPr>
                <p:cNvSpPr/>
                <p:nvPr/>
              </p:nvSpPr>
              <p:spPr bwMode="auto">
                <a:xfrm>
                  <a:off x="156133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2" name="Oval 612">
                  <a:extLst>
                    <a:ext uri="{FF2B5EF4-FFF2-40B4-BE49-F238E27FC236}">
                      <a16:creationId xmlns:a16="http://schemas.microsoft.com/office/drawing/2014/main" id="{73F67578-1C61-4E96-882C-C0E431519A4E}"/>
                    </a:ext>
                  </a:extLst>
                </p:cNvPr>
                <p:cNvSpPr/>
                <p:nvPr/>
              </p:nvSpPr>
              <p:spPr bwMode="auto">
                <a:xfrm>
                  <a:off x="143906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3" name="Oval 613">
                  <a:extLst>
                    <a:ext uri="{FF2B5EF4-FFF2-40B4-BE49-F238E27FC236}">
                      <a16:creationId xmlns:a16="http://schemas.microsoft.com/office/drawing/2014/main" id="{3CD97D52-4669-425D-877C-2B6CC14415A8}"/>
                    </a:ext>
                  </a:extLst>
                </p:cNvPr>
                <p:cNvSpPr/>
                <p:nvPr/>
              </p:nvSpPr>
              <p:spPr bwMode="auto">
                <a:xfrm>
                  <a:off x="243385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4" name="Oval 614">
                  <a:extLst>
                    <a:ext uri="{FF2B5EF4-FFF2-40B4-BE49-F238E27FC236}">
                      <a16:creationId xmlns:a16="http://schemas.microsoft.com/office/drawing/2014/main" id="{1149E1DE-F7CC-49B4-AFF9-83150B155C99}"/>
                    </a:ext>
                  </a:extLst>
                </p:cNvPr>
                <p:cNvSpPr/>
                <p:nvPr/>
              </p:nvSpPr>
              <p:spPr bwMode="auto">
                <a:xfrm>
                  <a:off x="231158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5" name="Oval 615">
                  <a:extLst>
                    <a:ext uri="{FF2B5EF4-FFF2-40B4-BE49-F238E27FC236}">
                      <a16:creationId xmlns:a16="http://schemas.microsoft.com/office/drawing/2014/main" id="{19C6AE3C-C5AC-4E3A-9637-0A1A2BF5C043}"/>
                    </a:ext>
                  </a:extLst>
                </p:cNvPr>
                <p:cNvSpPr/>
                <p:nvPr/>
              </p:nvSpPr>
              <p:spPr bwMode="auto">
                <a:xfrm>
                  <a:off x="218930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6" name="Oval 616">
                  <a:extLst>
                    <a:ext uri="{FF2B5EF4-FFF2-40B4-BE49-F238E27FC236}">
                      <a16:creationId xmlns:a16="http://schemas.microsoft.com/office/drawing/2014/main" id="{E3820198-696D-4697-92F7-C3B7F469598A}"/>
                    </a:ext>
                  </a:extLst>
                </p:cNvPr>
                <p:cNvSpPr/>
                <p:nvPr/>
              </p:nvSpPr>
              <p:spPr bwMode="auto">
                <a:xfrm>
                  <a:off x="206703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7" name="Oval 617">
                  <a:extLst>
                    <a:ext uri="{FF2B5EF4-FFF2-40B4-BE49-F238E27FC236}">
                      <a16:creationId xmlns:a16="http://schemas.microsoft.com/office/drawing/2014/main" id="{DC7CD846-374B-41B7-8046-BAE3BD26EBA1}"/>
                    </a:ext>
                  </a:extLst>
                </p:cNvPr>
                <p:cNvSpPr/>
                <p:nvPr/>
              </p:nvSpPr>
              <p:spPr bwMode="auto">
                <a:xfrm>
                  <a:off x="194475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8" name="Oval 618">
                  <a:extLst>
                    <a:ext uri="{FF2B5EF4-FFF2-40B4-BE49-F238E27FC236}">
                      <a16:creationId xmlns:a16="http://schemas.microsoft.com/office/drawing/2014/main" id="{23C55A07-871B-45BA-A9C5-CE10436A737E}"/>
                    </a:ext>
                  </a:extLst>
                </p:cNvPr>
                <p:cNvSpPr/>
                <p:nvPr/>
              </p:nvSpPr>
              <p:spPr bwMode="auto">
                <a:xfrm>
                  <a:off x="182248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9" name="Oval 619">
                  <a:extLst>
                    <a:ext uri="{FF2B5EF4-FFF2-40B4-BE49-F238E27FC236}">
                      <a16:creationId xmlns:a16="http://schemas.microsoft.com/office/drawing/2014/main" id="{9165C08B-54E0-4C56-B9C1-7234B551778B}"/>
                    </a:ext>
                  </a:extLst>
                </p:cNvPr>
                <p:cNvSpPr/>
                <p:nvPr/>
              </p:nvSpPr>
              <p:spPr bwMode="auto">
                <a:xfrm>
                  <a:off x="170020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0" name="Oval 620">
                  <a:extLst>
                    <a:ext uri="{FF2B5EF4-FFF2-40B4-BE49-F238E27FC236}">
                      <a16:creationId xmlns:a16="http://schemas.microsoft.com/office/drawing/2014/main" id="{B1E08D1F-3163-4BDF-9E39-CC2B47EFE0DB}"/>
                    </a:ext>
                  </a:extLst>
                </p:cNvPr>
                <p:cNvSpPr/>
                <p:nvPr/>
              </p:nvSpPr>
              <p:spPr bwMode="auto">
                <a:xfrm>
                  <a:off x="269500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1" name="Oval 621">
                  <a:extLst>
                    <a:ext uri="{FF2B5EF4-FFF2-40B4-BE49-F238E27FC236}">
                      <a16:creationId xmlns:a16="http://schemas.microsoft.com/office/drawing/2014/main" id="{5EC645A8-F5BA-4F37-8CDB-FD6447C1EA87}"/>
                    </a:ext>
                  </a:extLst>
                </p:cNvPr>
                <p:cNvSpPr/>
                <p:nvPr/>
              </p:nvSpPr>
              <p:spPr bwMode="auto">
                <a:xfrm>
                  <a:off x="257272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2" name="Oval 622">
                  <a:extLst>
                    <a:ext uri="{FF2B5EF4-FFF2-40B4-BE49-F238E27FC236}">
                      <a16:creationId xmlns:a16="http://schemas.microsoft.com/office/drawing/2014/main" id="{1D441D74-4B89-4A34-B983-3559701EDD4E}"/>
                    </a:ext>
                  </a:extLst>
                </p:cNvPr>
                <p:cNvSpPr/>
                <p:nvPr/>
              </p:nvSpPr>
              <p:spPr bwMode="auto">
                <a:xfrm>
                  <a:off x="245045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3" name="Oval 623">
                  <a:extLst>
                    <a:ext uri="{FF2B5EF4-FFF2-40B4-BE49-F238E27FC236}">
                      <a16:creationId xmlns:a16="http://schemas.microsoft.com/office/drawing/2014/main" id="{FDDA8F4A-4ABC-43A3-8402-4C017B932174}"/>
                    </a:ext>
                  </a:extLst>
                </p:cNvPr>
                <p:cNvSpPr/>
                <p:nvPr/>
              </p:nvSpPr>
              <p:spPr bwMode="auto">
                <a:xfrm>
                  <a:off x="232817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4" name="Oval 624">
                  <a:extLst>
                    <a:ext uri="{FF2B5EF4-FFF2-40B4-BE49-F238E27FC236}">
                      <a16:creationId xmlns:a16="http://schemas.microsoft.com/office/drawing/2014/main" id="{EFDC323A-21A1-4D86-9CD8-DAF1634B793F}"/>
                    </a:ext>
                  </a:extLst>
                </p:cNvPr>
                <p:cNvSpPr/>
                <p:nvPr/>
              </p:nvSpPr>
              <p:spPr bwMode="auto">
                <a:xfrm>
                  <a:off x="220589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5" name="Oval 625">
                  <a:extLst>
                    <a:ext uri="{FF2B5EF4-FFF2-40B4-BE49-F238E27FC236}">
                      <a16:creationId xmlns:a16="http://schemas.microsoft.com/office/drawing/2014/main" id="{7697CF16-B72A-4F47-B7FE-4E5F740E6659}"/>
                    </a:ext>
                  </a:extLst>
                </p:cNvPr>
                <p:cNvSpPr/>
                <p:nvPr/>
              </p:nvSpPr>
              <p:spPr bwMode="auto">
                <a:xfrm>
                  <a:off x="208362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6" name="Oval 626">
                  <a:extLst>
                    <a:ext uri="{FF2B5EF4-FFF2-40B4-BE49-F238E27FC236}">
                      <a16:creationId xmlns:a16="http://schemas.microsoft.com/office/drawing/2014/main" id="{9826CE1E-5BF2-4B15-A860-A1A044679E4A}"/>
                    </a:ext>
                  </a:extLst>
                </p:cNvPr>
                <p:cNvSpPr/>
                <p:nvPr/>
              </p:nvSpPr>
              <p:spPr bwMode="auto">
                <a:xfrm>
                  <a:off x="196134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7" name="Oval 627">
                  <a:extLst>
                    <a:ext uri="{FF2B5EF4-FFF2-40B4-BE49-F238E27FC236}">
                      <a16:creationId xmlns:a16="http://schemas.microsoft.com/office/drawing/2014/main" id="{ED5879D8-7ACB-4A51-A05B-70200BF7C36E}"/>
                    </a:ext>
                  </a:extLst>
                </p:cNvPr>
                <p:cNvSpPr/>
                <p:nvPr/>
              </p:nvSpPr>
              <p:spPr bwMode="auto">
                <a:xfrm>
                  <a:off x="295614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8" name="Oval 628">
                  <a:extLst>
                    <a:ext uri="{FF2B5EF4-FFF2-40B4-BE49-F238E27FC236}">
                      <a16:creationId xmlns:a16="http://schemas.microsoft.com/office/drawing/2014/main" id="{30CCBF7E-DBC3-4A11-B170-5DF0AE5EF2D1}"/>
                    </a:ext>
                  </a:extLst>
                </p:cNvPr>
                <p:cNvSpPr/>
                <p:nvPr/>
              </p:nvSpPr>
              <p:spPr bwMode="auto">
                <a:xfrm>
                  <a:off x="283386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69" name="Oval 629">
                  <a:extLst>
                    <a:ext uri="{FF2B5EF4-FFF2-40B4-BE49-F238E27FC236}">
                      <a16:creationId xmlns:a16="http://schemas.microsoft.com/office/drawing/2014/main" id="{904A0B9F-5FC5-490B-9DB4-34779747452D}"/>
                    </a:ext>
                  </a:extLst>
                </p:cNvPr>
                <p:cNvSpPr/>
                <p:nvPr/>
              </p:nvSpPr>
              <p:spPr bwMode="auto">
                <a:xfrm>
                  <a:off x="271159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0" name="Oval 630">
                  <a:extLst>
                    <a:ext uri="{FF2B5EF4-FFF2-40B4-BE49-F238E27FC236}">
                      <a16:creationId xmlns:a16="http://schemas.microsoft.com/office/drawing/2014/main" id="{4A72CC42-2335-4B9C-9B43-7B9FCC1FB0AB}"/>
                    </a:ext>
                  </a:extLst>
                </p:cNvPr>
                <p:cNvSpPr/>
                <p:nvPr/>
              </p:nvSpPr>
              <p:spPr bwMode="auto">
                <a:xfrm>
                  <a:off x="258931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1" name="Oval 631">
                  <a:extLst>
                    <a:ext uri="{FF2B5EF4-FFF2-40B4-BE49-F238E27FC236}">
                      <a16:creationId xmlns:a16="http://schemas.microsoft.com/office/drawing/2014/main" id="{77DFD54D-E77F-4776-90EE-157D9B95BDFC}"/>
                    </a:ext>
                  </a:extLst>
                </p:cNvPr>
                <p:cNvSpPr/>
                <p:nvPr/>
              </p:nvSpPr>
              <p:spPr bwMode="auto">
                <a:xfrm>
                  <a:off x="246704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2" name="Oval 632">
                  <a:extLst>
                    <a:ext uri="{FF2B5EF4-FFF2-40B4-BE49-F238E27FC236}">
                      <a16:creationId xmlns:a16="http://schemas.microsoft.com/office/drawing/2014/main" id="{9A5D9DBC-0CE8-41C3-959C-71AF76BD5185}"/>
                    </a:ext>
                  </a:extLst>
                </p:cNvPr>
                <p:cNvSpPr/>
                <p:nvPr/>
              </p:nvSpPr>
              <p:spPr bwMode="auto">
                <a:xfrm>
                  <a:off x="234476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3" name="Oval 633">
                  <a:extLst>
                    <a:ext uri="{FF2B5EF4-FFF2-40B4-BE49-F238E27FC236}">
                      <a16:creationId xmlns:a16="http://schemas.microsoft.com/office/drawing/2014/main" id="{EDBFED66-0E3B-4F85-86EB-46C313651E69}"/>
                    </a:ext>
                  </a:extLst>
                </p:cNvPr>
                <p:cNvSpPr/>
                <p:nvPr/>
              </p:nvSpPr>
              <p:spPr bwMode="auto">
                <a:xfrm>
                  <a:off x="222248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4" name="Oval 634">
                  <a:extLst>
                    <a:ext uri="{FF2B5EF4-FFF2-40B4-BE49-F238E27FC236}">
                      <a16:creationId xmlns:a16="http://schemas.microsoft.com/office/drawing/2014/main" id="{47B9082D-8993-4978-9B21-411B698CC58F}"/>
                    </a:ext>
                  </a:extLst>
                </p:cNvPr>
                <p:cNvSpPr/>
                <p:nvPr/>
              </p:nvSpPr>
              <p:spPr bwMode="auto">
                <a:xfrm>
                  <a:off x="321728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5" name="Oval 635">
                  <a:extLst>
                    <a:ext uri="{FF2B5EF4-FFF2-40B4-BE49-F238E27FC236}">
                      <a16:creationId xmlns:a16="http://schemas.microsoft.com/office/drawing/2014/main" id="{9710C970-C89A-4A7D-AEB7-AC6391E59F6F}"/>
                    </a:ext>
                  </a:extLst>
                </p:cNvPr>
                <p:cNvSpPr/>
                <p:nvPr/>
              </p:nvSpPr>
              <p:spPr bwMode="auto">
                <a:xfrm>
                  <a:off x="309501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6" name="Oval 636">
                  <a:extLst>
                    <a:ext uri="{FF2B5EF4-FFF2-40B4-BE49-F238E27FC236}">
                      <a16:creationId xmlns:a16="http://schemas.microsoft.com/office/drawing/2014/main" id="{2514245C-4A5C-49D0-B3CA-563895AAAB6D}"/>
                    </a:ext>
                  </a:extLst>
                </p:cNvPr>
                <p:cNvSpPr/>
                <p:nvPr/>
              </p:nvSpPr>
              <p:spPr bwMode="auto">
                <a:xfrm>
                  <a:off x="297273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7" name="Oval 637">
                  <a:extLst>
                    <a:ext uri="{FF2B5EF4-FFF2-40B4-BE49-F238E27FC236}">
                      <a16:creationId xmlns:a16="http://schemas.microsoft.com/office/drawing/2014/main" id="{6849F266-31DD-4E04-90A1-3C9BB735F958}"/>
                    </a:ext>
                  </a:extLst>
                </p:cNvPr>
                <p:cNvSpPr/>
                <p:nvPr/>
              </p:nvSpPr>
              <p:spPr bwMode="auto">
                <a:xfrm>
                  <a:off x="285045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8" name="Oval 638">
                  <a:extLst>
                    <a:ext uri="{FF2B5EF4-FFF2-40B4-BE49-F238E27FC236}">
                      <a16:creationId xmlns:a16="http://schemas.microsoft.com/office/drawing/2014/main" id="{82E6D79A-909D-4523-97F7-4E8D62F0DD85}"/>
                    </a:ext>
                  </a:extLst>
                </p:cNvPr>
                <p:cNvSpPr/>
                <p:nvPr/>
              </p:nvSpPr>
              <p:spPr bwMode="auto">
                <a:xfrm>
                  <a:off x="272818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79" name="Oval 639">
                  <a:extLst>
                    <a:ext uri="{FF2B5EF4-FFF2-40B4-BE49-F238E27FC236}">
                      <a16:creationId xmlns:a16="http://schemas.microsoft.com/office/drawing/2014/main" id="{4AED08BE-0FF6-4C61-BADC-49429BCEDFC6}"/>
                    </a:ext>
                  </a:extLst>
                </p:cNvPr>
                <p:cNvSpPr/>
                <p:nvPr/>
              </p:nvSpPr>
              <p:spPr bwMode="auto">
                <a:xfrm>
                  <a:off x="260590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0" name="Oval 640">
                  <a:extLst>
                    <a:ext uri="{FF2B5EF4-FFF2-40B4-BE49-F238E27FC236}">
                      <a16:creationId xmlns:a16="http://schemas.microsoft.com/office/drawing/2014/main" id="{E8332E1A-3F10-4194-B602-A6D58C2D51D0}"/>
                    </a:ext>
                  </a:extLst>
                </p:cNvPr>
                <p:cNvSpPr/>
                <p:nvPr/>
              </p:nvSpPr>
              <p:spPr bwMode="auto">
                <a:xfrm>
                  <a:off x="248363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1" name="Oval 641">
                  <a:extLst>
                    <a:ext uri="{FF2B5EF4-FFF2-40B4-BE49-F238E27FC236}">
                      <a16:creationId xmlns:a16="http://schemas.microsoft.com/office/drawing/2014/main" id="{B9CEDC29-E5C2-4846-9A28-9C6D53FA173B}"/>
                    </a:ext>
                  </a:extLst>
                </p:cNvPr>
                <p:cNvSpPr/>
                <p:nvPr/>
              </p:nvSpPr>
              <p:spPr bwMode="auto">
                <a:xfrm>
                  <a:off x="347842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2" name="Oval 642">
                  <a:extLst>
                    <a:ext uri="{FF2B5EF4-FFF2-40B4-BE49-F238E27FC236}">
                      <a16:creationId xmlns:a16="http://schemas.microsoft.com/office/drawing/2014/main" id="{E53C1F87-B79A-4F80-AE11-3AF9286C05F1}"/>
                    </a:ext>
                  </a:extLst>
                </p:cNvPr>
                <p:cNvSpPr/>
                <p:nvPr/>
              </p:nvSpPr>
              <p:spPr bwMode="auto">
                <a:xfrm>
                  <a:off x="335615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3" name="Oval 643">
                  <a:extLst>
                    <a:ext uri="{FF2B5EF4-FFF2-40B4-BE49-F238E27FC236}">
                      <a16:creationId xmlns:a16="http://schemas.microsoft.com/office/drawing/2014/main" id="{1ECD9005-C38F-42DC-A913-A6FC9B0B748C}"/>
                    </a:ext>
                  </a:extLst>
                </p:cNvPr>
                <p:cNvSpPr/>
                <p:nvPr/>
              </p:nvSpPr>
              <p:spPr bwMode="auto">
                <a:xfrm>
                  <a:off x="323387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4" name="Oval 644">
                  <a:extLst>
                    <a:ext uri="{FF2B5EF4-FFF2-40B4-BE49-F238E27FC236}">
                      <a16:creationId xmlns:a16="http://schemas.microsoft.com/office/drawing/2014/main" id="{7E5075A0-D6FA-402C-A29E-AAF28D63BE9A}"/>
                    </a:ext>
                  </a:extLst>
                </p:cNvPr>
                <p:cNvSpPr/>
                <p:nvPr/>
              </p:nvSpPr>
              <p:spPr bwMode="auto">
                <a:xfrm>
                  <a:off x="311160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5" name="Oval 645">
                  <a:extLst>
                    <a:ext uri="{FF2B5EF4-FFF2-40B4-BE49-F238E27FC236}">
                      <a16:creationId xmlns:a16="http://schemas.microsoft.com/office/drawing/2014/main" id="{D9A95D8C-4111-4037-8310-BB1080A7FB12}"/>
                    </a:ext>
                  </a:extLst>
                </p:cNvPr>
                <p:cNvSpPr/>
                <p:nvPr/>
              </p:nvSpPr>
              <p:spPr bwMode="auto">
                <a:xfrm>
                  <a:off x="298932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6" name="Oval 646">
                  <a:extLst>
                    <a:ext uri="{FF2B5EF4-FFF2-40B4-BE49-F238E27FC236}">
                      <a16:creationId xmlns:a16="http://schemas.microsoft.com/office/drawing/2014/main" id="{3F72F473-5373-4889-B9E9-F4655EF2D9F8}"/>
                    </a:ext>
                  </a:extLst>
                </p:cNvPr>
                <p:cNvSpPr/>
                <p:nvPr/>
              </p:nvSpPr>
              <p:spPr bwMode="auto">
                <a:xfrm>
                  <a:off x="286704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7" name="Oval 647">
                  <a:extLst>
                    <a:ext uri="{FF2B5EF4-FFF2-40B4-BE49-F238E27FC236}">
                      <a16:creationId xmlns:a16="http://schemas.microsoft.com/office/drawing/2014/main" id="{271CC2C0-F059-4597-9673-C73D37DAE408}"/>
                    </a:ext>
                  </a:extLst>
                </p:cNvPr>
                <p:cNvSpPr/>
                <p:nvPr/>
              </p:nvSpPr>
              <p:spPr bwMode="auto">
                <a:xfrm>
                  <a:off x="274477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8" name="Oval 648">
                  <a:extLst>
                    <a:ext uri="{FF2B5EF4-FFF2-40B4-BE49-F238E27FC236}">
                      <a16:creationId xmlns:a16="http://schemas.microsoft.com/office/drawing/2014/main" id="{BCEC53E6-C7D4-4B9D-AA3B-89283AC8FFB9}"/>
                    </a:ext>
                  </a:extLst>
                </p:cNvPr>
                <p:cNvSpPr/>
                <p:nvPr/>
              </p:nvSpPr>
              <p:spPr bwMode="auto">
                <a:xfrm>
                  <a:off x="373956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9" name="Oval 649">
                  <a:extLst>
                    <a:ext uri="{FF2B5EF4-FFF2-40B4-BE49-F238E27FC236}">
                      <a16:creationId xmlns:a16="http://schemas.microsoft.com/office/drawing/2014/main" id="{B9836E38-66EF-4EC5-A7E4-93CA6C80A452}"/>
                    </a:ext>
                  </a:extLst>
                </p:cNvPr>
                <p:cNvSpPr/>
                <p:nvPr/>
              </p:nvSpPr>
              <p:spPr bwMode="auto">
                <a:xfrm>
                  <a:off x="361729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0" name="Oval 650">
                  <a:extLst>
                    <a:ext uri="{FF2B5EF4-FFF2-40B4-BE49-F238E27FC236}">
                      <a16:creationId xmlns:a16="http://schemas.microsoft.com/office/drawing/2014/main" id="{B8BDCCAA-3B4A-4F83-834F-A911DD68F6A5}"/>
                    </a:ext>
                  </a:extLst>
                </p:cNvPr>
                <p:cNvSpPr/>
                <p:nvPr/>
              </p:nvSpPr>
              <p:spPr bwMode="auto">
                <a:xfrm>
                  <a:off x="349501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1" name="Oval 651">
                  <a:extLst>
                    <a:ext uri="{FF2B5EF4-FFF2-40B4-BE49-F238E27FC236}">
                      <a16:creationId xmlns:a16="http://schemas.microsoft.com/office/drawing/2014/main" id="{1EBCEDB5-5D69-4114-A666-37891979FA7D}"/>
                    </a:ext>
                  </a:extLst>
                </p:cNvPr>
                <p:cNvSpPr/>
                <p:nvPr/>
              </p:nvSpPr>
              <p:spPr bwMode="auto">
                <a:xfrm>
                  <a:off x="337274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2" name="Oval 652">
                  <a:extLst>
                    <a:ext uri="{FF2B5EF4-FFF2-40B4-BE49-F238E27FC236}">
                      <a16:creationId xmlns:a16="http://schemas.microsoft.com/office/drawing/2014/main" id="{676543E9-FAB5-43FB-8836-1691009B2DBF}"/>
                    </a:ext>
                  </a:extLst>
                </p:cNvPr>
                <p:cNvSpPr/>
                <p:nvPr/>
              </p:nvSpPr>
              <p:spPr bwMode="auto">
                <a:xfrm>
                  <a:off x="325046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3" name="Oval 653">
                  <a:extLst>
                    <a:ext uri="{FF2B5EF4-FFF2-40B4-BE49-F238E27FC236}">
                      <a16:creationId xmlns:a16="http://schemas.microsoft.com/office/drawing/2014/main" id="{CD664EB6-3A52-49B1-AA5F-381A81A253D0}"/>
                    </a:ext>
                  </a:extLst>
                </p:cNvPr>
                <p:cNvSpPr/>
                <p:nvPr/>
              </p:nvSpPr>
              <p:spPr bwMode="auto">
                <a:xfrm>
                  <a:off x="312819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4" name="Oval 654">
                  <a:extLst>
                    <a:ext uri="{FF2B5EF4-FFF2-40B4-BE49-F238E27FC236}">
                      <a16:creationId xmlns:a16="http://schemas.microsoft.com/office/drawing/2014/main" id="{ECB57BBE-9B5C-40A0-B3F8-0A8024CF630D}"/>
                    </a:ext>
                  </a:extLst>
                </p:cNvPr>
                <p:cNvSpPr/>
                <p:nvPr/>
              </p:nvSpPr>
              <p:spPr bwMode="auto">
                <a:xfrm>
                  <a:off x="300591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5" name="Oval 655">
                  <a:extLst>
                    <a:ext uri="{FF2B5EF4-FFF2-40B4-BE49-F238E27FC236}">
                      <a16:creationId xmlns:a16="http://schemas.microsoft.com/office/drawing/2014/main" id="{AE6F9DD6-80DB-4F7A-A87C-092400C06EE4}"/>
                    </a:ext>
                  </a:extLst>
                </p:cNvPr>
                <p:cNvSpPr/>
                <p:nvPr/>
              </p:nvSpPr>
              <p:spPr bwMode="auto">
                <a:xfrm>
                  <a:off x="400071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6" name="Oval 656">
                  <a:extLst>
                    <a:ext uri="{FF2B5EF4-FFF2-40B4-BE49-F238E27FC236}">
                      <a16:creationId xmlns:a16="http://schemas.microsoft.com/office/drawing/2014/main" id="{45AC99B3-938E-4A40-B9F5-D9159996D4E5}"/>
                    </a:ext>
                  </a:extLst>
                </p:cNvPr>
                <p:cNvSpPr/>
                <p:nvPr/>
              </p:nvSpPr>
              <p:spPr bwMode="auto">
                <a:xfrm>
                  <a:off x="387843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7" name="Oval 657">
                  <a:extLst>
                    <a:ext uri="{FF2B5EF4-FFF2-40B4-BE49-F238E27FC236}">
                      <a16:creationId xmlns:a16="http://schemas.microsoft.com/office/drawing/2014/main" id="{C42D5880-18B3-4743-A4FF-CC5E14A7A07F}"/>
                    </a:ext>
                  </a:extLst>
                </p:cNvPr>
                <p:cNvSpPr/>
                <p:nvPr/>
              </p:nvSpPr>
              <p:spPr bwMode="auto">
                <a:xfrm>
                  <a:off x="375616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8" name="Oval 658">
                  <a:extLst>
                    <a:ext uri="{FF2B5EF4-FFF2-40B4-BE49-F238E27FC236}">
                      <a16:creationId xmlns:a16="http://schemas.microsoft.com/office/drawing/2014/main" id="{C8067EBA-6AB1-419A-BD47-F44EA5512B4A}"/>
                    </a:ext>
                  </a:extLst>
                </p:cNvPr>
                <p:cNvSpPr/>
                <p:nvPr/>
              </p:nvSpPr>
              <p:spPr bwMode="auto">
                <a:xfrm>
                  <a:off x="363388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99" name="Oval 659">
                  <a:extLst>
                    <a:ext uri="{FF2B5EF4-FFF2-40B4-BE49-F238E27FC236}">
                      <a16:creationId xmlns:a16="http://schemas.microsoft.com/office/drawing/2014/main" id="{7B0D311D-E5B1-4EDB-9770-107AFB22ECD8}"/>
                    </a:ext>
                  </a:extLst>
                </p:cNvPr>
                <p:cNvSpPr/>
                <p:nvPr/>
              </p:nvSpPr>
              <p:spPr bwMode="auto">
                <a:xfrm>
                  <a:off x="351160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0" name="Oval 660">
                  <a:extLst>
                    <a:ext uri="{FF2B5EF4-FFF2-40B4-BE49-F238E27FC236}">
                      <a16:creationId xmlns:a16="http://schemas.microsoft.com/office/drawing/2014/main" id="{AFF23F94-6675-4843-A5EE-C634A8C4DB71}"/>
                    </a:ext>
                  </a:extLst>
                </p:cNvPr>
                <p:cNvSpPr/>
                <p:nvPr/>
              </p:nvSpPr>
              <p:spPr bwMode="auto">
                <a:xfrm>
                  <a:off x="338933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1" name="Oval 661">
                  <a:extLst>
                    <a:ext uri="{FF2B5EF4-FFF2-40B4-BE49-F238E27FC236}">
                      <a16:creationId xmlns:a16="http://schemas.microsoft.com/office/drawing/2014/main" id="{D7D41726-1AE7-40D9-911D-CF4532FB0E7D}"/>
                    </a:ext>
                  </a:extLst>
                </p:cNvPr>
                <p:cNvSpPr/>
                <p:nvPr/>
              </p:nvSpPr>
              <p:spPr bwMode="auto">
                <a:xfrm>
                  <a:off x="326705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2" name="Oval 662">
                  <a:extLst>
                    <a:ext uri="{FF2B5EF4-FFF2-40B4-BE49-F238E27FC236}">
                      <a16:creationId xmlns:a16="http://schemas.microsoft.com/office/drawing/2014/main" id="{EB94DD80-1A9E-41C3-973C-2F3FE18712C6}"/>
                    </a:ext>
                  </a:extLst>
                </p:cNvPr>
                <p:cNvSpPr/>
                <p:nvPr/>
              </p:nvSpPr>
              <p:spPr bwMode="auto">
                <a:xfrm>
                  <a:off x="426185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3" name="Oval 663">
                  <a:extLst>
                    <a:ext uri="{FF2B5EF4-FFF2-40B4-BE49-F238E27FC236}">
                      <a16:creationId xmlns:a16="http://schemas.microsoft.com/office/drawing/2014/main" id="{F695C90E-C33B-4E27-A830-1A60D13B5A20}"/>
                    </a:ext>
                  </a:extLst>
                </p:cNvPr>
                <p:cNvSpPr/>
                <p:nvPr/>
              </p:nvSpPr>
              <p:spPr bwMode="auto">
                <a:xfrm>
                  <a:off x="413957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4" name="Oval 664">
                  <a:extLst>
                    <a:ext uri="{FF2B5EF4-FFF2-40B4-BE49-F238E27FC236}">
                      <a16:creationId xmlns:a16="http://schemas.microsoft.com/office/drawing/2014/main" id="{499DF92E-41FC-44AB-A21A-9C87CCEAED0A}"/>
                    </a:ext>
                  </a:extLst>
                </p:cNvPr>
                <p:cNvSpPr/>
                <p:nvPr/>
              </p:nvSpPr>
              <p:spPr bwMode="auto">
                <a:xfrm>
                  <a:off x="401730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5" name="Oval 665">
                  <a:extLst>
                    <a:ext uri="{FF2B5EF4-FFF2-40B4-BE49-F238E27FC236}">
                      <a16:creationId xmlns:a16="http://schemas.microsoft.com/office/drawing/2014/main" id="{56973426-F199-4E5B-8CC7-554681D9A3BC}"/>
                    </a:ext>
                  </a:extLst>
                </p:cNvPr>
                <p:cNvSpPr/>
                <p:nvPr/>
              </p:nvSpPr>
              <p:spPr bwMode="auto">
                <a:xfrm>
                  <a:off x="389502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6" name="Oval 666">
                  <a:extLst>
                    <a:ext uri="{FF2B5EF4-FFF2-40B4-BE49-F238E27FC236}">
                      <a16:creationId xmlns:a16="http://schemas.microsoft.com/office/drawing/2014/main" id="{D178CFB8-E6D4-494B-8B78-DD48140C6E6E}"/>
                    </a:ext>
                  </a:extLst>
                </p:cNvPr>
                <p:cNvSpPr/>
                <p:nvPr/>
              </p:nvSpPr>
              <p:spPr bwMode="auto">
                <a:xfrm>
                  <a:off x="377275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7" name="Oval 667">
                  <a:extLst>
                    <a:ext uri="{FF2B5EF4-FFF2-40B4-BE49-F238E27FC236}">
                      <a16:creationId xmlns:a16="http://schemas.microsoft.com/office/drawing/2014/main" id="{05B60F2E-3A69-4221-ADE2-07A95EE69440}"/>
                    </a:ext>
                  </a:extLst>
                </p:cNvPr>
                <p:cNvSpPr/>
                <p:nvPr/>
              </p:nvSpPr>
              <p:spPr bwMode="auto">
                <a:xfrm>
                  <a:off x="365047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8" name="Oval 668">
                  <a:extLst>
                    <a:ext uri="{FF2B5EF4-FFF2-40B4-BE49-F238E27FC236}">
                      <a16:creationId xmlns:a16="http://schemas.microsoft.com/office/drawing/2014/main" id="{3CD7D521-46B9-4C5A-AAF5-806E3465FD55}"/>
                    </a:ext>
                  </a:extLst>
                </p:cNvPr>
                <p:cNvSpPr/>
                <p:nvPr/>
              </p:nvSpPr>
              <p:spPr bwMode="auto">
                <a:xfrm>
                  <a:off x="352819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09" name="Oval 669">
                  <a:extLst>
                    <a:ext uri="{FF2B5EF4-FFF2-40B4-BE49-F238E27FC236}">
                      <a16:creationId xmlns:a16="http://schemas.microsoft.com/office/drawing/2014/main" id="{A212061A-2CDC-4221-8887-2208B7A9FB0D}"/>
                    </a:ext>
                  </a:extLst>
                </p:cNvPr>
                <p:cNvSpPr/>
                <p:nvPr/>
              </p:nvSpPr>
              <p:spPr bwMode="auto">
                <a:xfrm>
                  <a:off x="452299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0" name="Oval 670">
                  <a:extLst>
                    <a:ext uri="{FF2B5EF4-FFF2-40B4-BE49-F238E27FC236}">
                      <a16:creationId xmlns:a16="http://schemas.microsoft.com/office/drawing/2014/main" id="{F4D22CC1-5404-4BB4-B390-7C9AB356ECB7}"/>
                    </a:ext>
                  </a:extLst>
                </p:cNvPr>
                <p:cNvSpPr/>
                <p:nvPr/>
              </p:nvSpPr>
              <p:spPr bwMode="auto">
                <a:xfrm>
                  <a:off x="440072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1" name="Oval 671">
                  <a:extLst>
                    <a:ext uri="{FF2B5EF4-FFF2-40B4-BE49-F238E27FC236}">
                      <a16:creationId xmlns:a16="http://schemas.microsoft.com/office/drawing/2014/main" id="{C97ABBB7-8011-4399-8844-409F949A9775}"/>
                    </a:ext>
                  </a:extLst>
                </p:cNvPr>
                <p:cNvSpPr/>
                <p:nvPr/>
              </p:nvSpPr>
              <p:spPr bwMode="auto">
                <a:xfrm>
                  <a:off x="427844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2" name="Oval 672">
                  <a:extLst>
                    <a:ext uri="{FF2B5EF4-FFF2-40B4-BE49-F238E27FC236}">
                      <a16:creationId xmlns:a16="http://schemas.microsoft.com/office/drawing/2014/main" id="{41156842-51AF-444B-A806-B415FD7FC5D2}"/>
                    </a:ext>
                  </a:extLst>
                </p:cNvPr>
                <p:cNvSpPr/>
                <p:nvPr/>
              </p:nvSpPr>
              <p:spPr bwMode="auto">
                <a:xfrm>
                  <a:off x="415616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3" name="Oval 673">
                  <a:extLst>
                    <a:ext uri="{FF2B5EF4-FFF2-40B4-BE49-F238E27FC236}">
                      <a16:creationId xmlns:a16="http://schemas.microsoft.com/office/drawing/2014/main" id="{320A1C4F-9100-4C1B-9DD7-894CDB30132B}"/>
                    </a:ext>
                  </a:extLst>
                </p:cNvPr>
                <p:cNvSpPr/>
                <p:nvPr/>
              </p:nvSpPr>
              <p:spPr bwMode="auto">
                <a:xfrm>
                  <a:off x="403389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4" name="Oval 674">
                  <a:extLst>
                    <a:ext uri="{FF2B5EF4-FFF2-40B4-BE49-F238E27FC236}">
                      <a16:creationId xmlns:a16="http://schemas.microsoft.com/office/drawing/2014/main" id="{AD2BDF3C-B95B-43E8-80BE-B7B5912B7892}"/>
                    </a:ext>
                  </a:extLst>
                </p:cNvPr>
                <p:cNvSpPr/>
                <p:nvPr/>
              </p:nvSpPr>
              <p:spPr bwMode="auto">
                <a:xfrm>
                  <a:off x="391161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5" name="Oval 675">
                  <a:extLst>
                    <a:ext uri="{FF2B5EF4-FFF2-40B4-BE49-F238E27FC236}">
                      <a16:creationId xmlns:a16="http://schemas.microsoft.com/office/drawing/2014/main" id="{A3C995F4-B215-40C1-B435-5F89D03B9F51}"/>
                    </a:ext>
                  </a:extLst>
                </p:cNvPr>
                <p:cNvSpPr/>
                <p:nvPr/>
              </p:nvSpPr>
              <p:spPr bwMode="auto">
                <a:xfrm>
                  <a:off x="378934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6" name="Oval 676">
                  <a:extLst>
                    <a:ext uri="{FF2B5EF4-FFF2-40B4-BE49-F238E27FC236}">
                      <a16:creationId xmlns:a16="http://schemas.microsoft.com/office/drawing/2014/main" id="{DFE13F75-9CC8-471D-8663-C347F61DEB29}"/>
                    </a:ext>
                  </a:extLst>
                </p:cNvPr>
                <p:cNvSpPr/>
                <p:nvPr/>
              </p:nvSpPr>
              <p:spPr bwMode="auto">
                <a:xfrm>
                  <a:off x="478413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7" name="Oval 677">
                  <a:extLst>
                    <a:ext uri="{FF2B5EF4-FFF2-40B4-BE49-F238E27FC236}">
                      <a16:creationId xmlns:a16="http://schemas.microsoft.com/office/drawing/2014/main" id="{0D33529D-FC75-4299-92CE-C7484C877AA8}"/>
                    </a:ext>
                  </a:extLst>
                </p:cNvPr>
                <p:cNvSpPr/>
                <p:nvPr/>
              </p:nvSpPr>
              <p:spPr bwMode="auto">
                <a:xfrm>
                  <a:off x="466186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8" name="Oval 678">
                  <a:extLst>
                    <a:ext uri="{FF2B5EF4-FFF2-40B4-BE49-F238E27FC236}">
                      <a16:creationId xmlns:a16="http://schemas.microsoft.com/office/drawing/2014/main" id="{3BB9AEC5-6CB4-449D-A087-1A8F8E46DC03}"/>
                    </a:ext>
                  </a:extLst>
                </p:cNvPr>
                <p:cNvSpPr/>
                <p:nvPr/>
              </p:nvSpPr>
              <p:spPr bwMode="auto">
                <a:xfrm>
                  <a:off x="453958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19" name="Oval 679">
                  <a:extLst>
                    <a:ext uri="{FF2B5EF4-FFF2-40B4-BE49-F238E27FC236}">
                      <a16:creationId xmlns:a16="http://schemas.microsoft.com/office/drawing/2014/main" id="{FC3243DF-D46C-48BE-81F3-3743AE304CC6}"/>
                    </a:ext>
                  </a:extLst>
                </p:cNvPr>
                <p:cNvSpPr/>
                <p:nvPr/>
              </p:nvSpPr>
              <p:spPr bwMode="auto">
                <a:xfrm>
                  <a:off x="441731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0" name="Oval 680">
                  <a:extLst>
                    <a:ext uri="{FF2B5EF4-FFF2-40B4-BE49-F238E27FC236}">
                      <a16:creationId xmlns:a16="http://schemas.microsoft.com/office/drawing/2014/main" id="{E79E861B-BBA4-4100-85DF-F7B5B35B0C44}"/>
                    </a:ext>
                  </a:extLst>
                </p:cNvPr>
                <p:cNvSpPr/>
                <p:nvPr/>
              </p:nvSpPr>
              <p:spPr bwMode="auto">
                <a:xfrm>
                  <a:off x="429503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1" name="Oval 681">
                  <a:extLst>
                    <a:ext uri="{FF2B5EF4-FFF2-40B4-BE49-F238E27FC236}">
                      <a16:creationId xmlns:a16="http://schemas.microsoft.com/office/drawing/2014/main" id="{2A45A4C7-B49B-461A-81D9-D1E73FA2DBF6}"/>
                    </a:ext>
                  </a:extLst>
                </p:cNvPr>
                <p:cNvSpPr/>
                <p:nvPr/>
              </p:nvSpPr>
              <p:spPr bwMode="auto">
                <a:xfrm>
                  <a:off x="417275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2" name="Oval 682">
                  <a:extLst>
                    <a:ext uri="{FF2B5EF4-FFF2-40B4-BE49-F238E27FC236}">
                      <a16:creationId xmlns:a16="http://schemas.microsoft.com/office/drawing/2014/main" id="{9F006387-3A6E-4972-98D4-2B1F75305391}"/>
                    </a:ext>
                  </a:extLst>
                </p:cNvPr>
                <p:cNvSpPr/>
                <p:nvPr/>
              </p:nvSpPr>
              <p:spPr bwMode="auto">
                <a:xfrm>
                  <a:off x="405048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3" name="Oval 683">
                  <a:extLst>
                    <a:ext uri="{FF2B5EF4-FFF2-40B4-BE49-F238E27FC236}">
                      <a16:creationId xmlns:a16="http://schemas.microsoft.com/office/drawing/2014/main" id="{964A7DAA-864A-402A-97A6-EDDB40155E51}"/>
                    </a:ext>
                  </a:extLst>
                </p:cNvPr>
                <p:cNvSpPr/>
                <p:nvPr/>
              </p:nvSpPr>
              <p:spPr bwMode="auto">
                <a:xfrm>
                  <a:off x="504527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4" name="Oval 684">
                  <a:extLst>
                    <a:ext uri="{FF2B5EF4-FFF2-40B4-BE49-F238E27FC236}">
                      <a16:creationId xmlns:a16="http://schemas.microsoft.com/office/drawing/2014/main" id="{62A060F4-F3FF-4E68-AD8B-CA6AF3015C0A}"/>
                    </a:ext>
                  </a:extLst>
                </p:cNvPr>
                <p:cNvSpPr/>
                <p:nvPr/>
              </p:nvSpPr>
              <p:spPr bwMode="auto">
                <a:xfrm>
                  <a:off x="492300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5" name="Oval 685">
                  <a:extLst>
                    <a:ext uri="{FF2B5EF4-FFF2-40B4-BE49-F238E27FC236}">
                      <a16:creationId xmlns:a16="http://schemas.microsoft.com/office/drawing/2014/main" id="{A9BE66F4-C62C-4FB4-8900-060462B5B87E}"/>
                    </a:ext>
                  </a:extLst>
                </p:cNvPr>
                <p:cNvSpPr/>
                <p:nvPr/>
              </p:nvSpPr>
              <p:spPr bwMode="auto">
                <a:xfrm>
                  <a:off x="480072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6" name="Oval 686">
                  <a:extLst>
                    <a:ext uri="{FF2B5EF4-FFF2-40B4-BE49-F238E27FC236}">
                      <a16:creationId xmlns:a16="http://schemas.microsoft.com/office/drawing/2014/main" id="{2349FF15-EA15-42A8-8000-CF1DFDEAF454}"/>
                    </a:ext>
                  </a:extLst>
                </p:cNvPr>
                <p:cNvSpPr/>
                <p:nvPr/>
              </p:nvSpPr>
              <p:spPr bwMode="auto">
                <a:xfrm>
                  <a:off x="467845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7" name="Oval 687">
                  <a:extLst>
                    <a:ext uri="{FF2B5EF4-FFF2-40B4-BE49-F238E27FC236}">
                      <a16:creationId xmlns:a16="http://schemas.microsoft.com/office/drawing/2014/main" id="{D590F805-992B-488D-B983-12136813AE25}"/>
                    </a:ext>
                  </a:extLst>
                </p:cNvPr>
                <p:cNvSpPr/>
                <p:nvPr/>
              </p:nvSpPr>
              <p:spPr bwMode="auto">
                <a:xfrm>
                  <a:off x="455617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8" name="Oval 688">
                  <a:extLst>
                    <a:ext uri="{FF2B5EF4-FFF2-40B4-BE49-F238E27FC236}">
                      <a16:creationId xmlns:a16="http://schemas.microsoft.com/office/drawing/2014/main" id="{1EB47271-F830-4C30-8ECB-9CB14DAEFF75}"/>
                    </a:ext>
                  </a:extLst>
                </p:cNvPr>
                <p:cNvSpPr/>
                <p:nvPr/>
              </p:nvSpPr>
              <p:spPr bwMode="auto">
                <a:xfrm>
                  <a:off x="443390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29" name="Oval 689">
                  <a:extLst>
                    <a:ext uri="{FF2B5EF4-FFF2-40B4-BE49-F238E27FC236}">
                      <a16:creationId xmlns:a16="http://schemas.microsoft.com/office/drawing/2014/main" id="{4E17D2D8-C31A-4CC0-A910-4470B36DD04B}"/>
                    </a:ext>
                  </a:extLst>
                </p:cNvPr>
                <p:cNvSpPr/>
                <p:nvPr/>
              </p:nvSpPr>
              <p:spPr bwMode="auto">
                <a:xfrm>
                  <a:off x="431162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0" name="Oval 690">
                  <a:extLst>
                    <a:ext uri="{FF2B5EF4-FFF2-40B4-BE49-F238E27FC236}">
                      <a16:creationId xmlns:a16="http://schemas.microsoft.com/office/drawing/2014/main" id="{EAD63DBB-41FA-4890-9AA1-2AF9839A254B}"/>
                    </a:ext>
                  </a:extLst>
                </p:cNvPr>
                <p:cNvSpPr/>
                <p:nvPr/>
              </p:nvSpPr>
              <p:spPr bwMode="auto">
                <a:xfrm>
                  <a:off x="5306415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1" name="Oval 691">
                  <a:extLst>
                    <a:ext uri="{FF2B5EF4-FFF2-40B4-BE49-F238E27FC236}">
                      <a16:creationId xmlns:a16="http://schemas.microsoft.com/office/drawing/2014/main" id="{4F2A9EF9-7789-4D65-80E2-B89AFF1FA1C8}"/>
                    </a:ext>
                  </a:extLst>
                </p:cNvPr>
                <p:cNvSpPr/>
                <p:nvPr/>
              </p:nvSpPr>
              <p:spPr bwMode="auto">
                <a:xfrm>
                  <a:off x="5184142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2" name="Oval 692">
                  <a:extLst>
                    <a:ext uri="{FF2B5EF4-FFF2-40B4-BE49-F238E27FC236}">
                      <a16:creationId xmlns:a16="http://schemas.microsoft.com/office/drawing/2014/main" id="{09A624E5-2197-4B47-9964-F630336F185C}"/>
                    </a:ext>
                  </a:extLst>
                </p:cNvPr>
                <p:cNvSpPr/>
                <p:nvPr/>
              </p:nvSpPr>
              <p:spPr bwMode="auto">
                <a:xfrm>
                  <a:off x="5061866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3" name="Oval 693">
                  <a:extLst>
                    <a:ext uri="{FF2B5EF4-FFF2-40B4-BE49-F238E27FC236}">
                      <a16:creationId xmlns:a16="http://schemas.microsoft.com/office/drawing/2014/main" id="{9EA7EA13-8FF6-4EF7-B9BE-05407410D82F}"/>
                    </a:ext>
                  </a:extLst>
                </p:cNvPr>
                <p:cNvSpPr/>
                <p:nvPr/>
              </p:nvSpPr>
              <p:spPr bwMode="auto">
                <a:xfrm>
                  <a:off x="4939590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4" name="Oval 694">
                  <a:extLst>
                    <a:ext uri="{FF2B5EF4-FFF2-40B4-BE49-F238E27FC236}">
                      <a16:creationId xmlns:a16="http://schemas.microsoft.com/office/drawing/2014/main" id="{A923E5EC-D1EB-462D-9A6F-FD92756930DB}"/>
                    </a:ext>
                  </a:extLst>
                </p:cNvPr>
                <p:cNvSpPr/>
                <p:nvPr/>
              </p:nvSpPr>
              <p:spPr bwMode="auto">
                <a:xfrm>
                  <a:off x="4817314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5" name="Oval 695">
                  <a:extLst>
                    <a:ext uri="{FF2B5EF4-FFF2-40B4-BE49-F238E27FC236}">
                      <a16:creationId xmlns:a16="http://schemas.microsoft.com/office/drawing/2014/main" id="{37FF89E6-7A75-4120-AF46-0937171388EA}"/>
                    </a:ext>
                  </a:extLst>
                </p:cNvPr>
                <p:cNvSpPr/>
                <p:nvPr/>
              </p:nvSpPr>
              <p:spPr bwMode="auto">
                <a:xfrm>
                  <a:off x="4695038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36" name="Oval 696">
                  <a:extLst>
                    <a:ext uri="{FF2B5EF4-FFF2-40B4-BE49-F238E27FC236}">
                      <a16:creationId xmlns:a16="http://schemas.microsoft.com/office/drawing/2014/main" id="{733A2082-7812-4E68-AAA8-04CFC1D0A59E}"/>
                    </a:ext>
                  </a:extLst>
                </p:cNvPr>
                <p:cNvSpPr/>
                <p:nvPr/>
              </p:nvSpPr>
              <p:spPr bwMode="auto">
                <a:xfrm>
                  <a:off x="4572762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12" name="Group 401">
                <a:extLst>
                  <a:ext uri="{FF2B5EF4-FFF2-40B4-BE49-F238E27FC236}">
                    <a16:creationId xmlns:a16="http://schemas.microsoft.com/office/drawing/2014/main" id="{30E73792-5357-4460-94D4-B8A53889E590}"/>
                  </a:ext>
                </a:extLst>
              </p:cNvPr>
              <p:cNvGrpSpPr/>
              <p:nvPr/>
            </p:nvGrpSpPr>
            <p:grpSpPr>
              <a:xfrm>
                <a:off x="636585" y="3840409"/>
                <a:ext cx="4879378" cy="1728785"/>
                <a:chOff x="655637" y="4106862"/>
                <a:chExt cx="4879378" cy="1728785"/>
              </a:xfrm>
              <a:solidFill>
                <a:schemeClr val="tx2">
                  <a:lumMod val="50000"/>
                </a:schemeClr>
              </a:solidFill>
              <a:scene3d>
                <a:camera prst="orthographicFront">
                  <a:rot lat="17099985" lon="21599989" rev="0"/>
                </a:camera>
                <a:lightRig rig="threePt" dir="t"/>
              </a:scene3d>
            </p:grpSpPr>
            <p:sp>
              <p:nvSpPr>
                <p:cNvPr id="313" name="Oval 402">
                  <a:extLst>
                    <a:ext uri="{FF2B5EF4-FFF2-40B4-BE49-F238E27FC236}">
                      <a16:creationId xmlns:a16="http://schemas.microsoft.com/office/drawing/2014/main" id="{D9B791F7-77FE-4FFD-94DB-E1047BB32469}"/>
                    </a:ext>
                  </a:extLst>
                </p:cNvPr>
                <p:cNvSpPr/>
                <p:nvPr/>
              </p:nvSpPr>
              <p:spPr bwMode="auto">
                <a:xfrm>
                  <a:off x="138929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4" name="Oval 403">
                  <a:extLst>
                    <a:ext uri="{FF2B5EF4-FFF2-40B4-BE49-F238E27FC236}">
                      <a16:creationId xmlns:a16="http://schemas.microsoft.com/office/drawing/2014/main" id="{F1C140BD-E844-4E60-B2EB-143F021C69A0}"/>
                    </a:ext>
                  </a:extLst>
                </p:cNvPr>
                <p:cNvSpPr/>
                <p:nvPr/>
              </p:nvSpPr>
              <p:spPr bwMode="auto">
                <a:xfrm>
                  <a:off x="126701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5" name="Oval 404">
                  <a:extLst>
                    <a:ext uri="{FF2B5EF4-FFF2-40B4-BE49-F238E27FC236}">
                      <a16:creationId xmlns:a16="http://schemas.microsoft.com/office/drawing/2014/main" id="{D3B7A411-22EF-4E60-B67C-F2C96B7FB4BF}"/>
                    </a:ext>
                  </a:extLst>
                </p:cNvPr>
                <p:cNvSpPr/>
                <p:nvPr/>
              </p:nvSpPr>
              <p:spPr bwMode="auto">
                <a:xfrm>
                  <a:off x="114474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6" name="Oval 405">
                  <a:extLst>
                    <a:ext uri="{FF2B5EF4-FFF2-40B4-BE49-F238E27FC236}">
                      <a16:creationId xmlns:a16="http://schemas.microsoft.com/office/drawing/2014/main" id="{46C01A7B-5AD0-4BD7-99D9-E48F859E04C5}"/>
                    </a:ext>
                  </a:extLst>
                </p:cNvPr>
                <p:cNvSpPr/>
                <p:nvPr/>
              </p:nvSpPr>
              <p:spPr bwMode="auto">
                <a:xfrm>
                  <a:off x="102246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7" name="Oval 406">
                  <a:extLst>
                    <a:ext uri="{FF2B5EF4-FFF2-40B4-BE49-F238E27FC236}">
                      <a16:creationId xmlns:a16="http://schemas.microsoft.com/office/drawing/2014/main" id="{D8B0411C-22D5-47D4-B188-DB3284BAB086}"/>
                    </a:ext>
                  </a:extLst>
                </p:cNvPr>
                <p:cNvSpPr/>
                <p:nvPr/>
              </p:nvSpPr>
              <p:spPr bwMode="auto">
                <a:xfrm>
                  <a:off x="90018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8" name="Oval 407">
                  <a:extLst>
                    <a:ext uri="{FF2B5EF4-FFF2-40B4-BE49-F238E27FC236}">
                      <a16:creationId xmlns:a16="http://schemas.microsoft.com/office/drawing/2014/main" id="{09FC2EC4-DA64-4C65-AB79-DBA2D2538E4A}"/>
                    </a:ext>
                  </a:extLst>
                </p:cNvPr>
                <p:cNvSpPr/>
                <p:nvPr/>
              </p:nvSpPr>
              <p:spPr bwMode="auto">
                <a:xfrm>
                  <a:off x="77791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19" name="Oval 408">
                  <a:extLst>
                    <a:ext uri="{FF2B5EF4-FFF2-40B4-BE49-F238E27FC236}">
                      <a16:creationId xmlns:a16="http://schemas.microsoft.com/office/drawing/2014/main" id="{3A26B72D-7250-4A4B-BFF3-328AB53F684D}"/>
                    </a:ext>
                  </a:extLst>
                </p:cNvPr>
                <p:cNvSpPr/>
                <p:nvPr/>
              </p:nvSpPr>
              <p:spPr bwMode="auto">
                <a:xfrm>
                  <a:off x="65563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0" name="Oval 409">
                  <a:extLst>
                    <a:ext uri="{FF2B5EF4-FFF2-40B4-BE49-F238E27FC236}">
                      <a16:creationId xmlns:a16="http://schemas.microsoft.com/office/drawing/2014/main" id="{49BA0FCD-BC33-4EA4-BD08-5D6398F50F49}"/>
                    </a:ext>
                  </a:extLst>
                </p:cNvPr>
                <p:cNvSpPr/>
                <p:nvPr/>
              </p:nvSpPr>
              <p:spPr bwMode="auto">
                <a:xfrm>
                  <a:off x="165043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1" name="Oval 410">
                  <a:extLst>
                    <a:ext uri="{FF2B5EF4-FFF2-40B4-BE49-F238E27FC236}">
                      <a16:creationId xmlns:a16="http://schemas.microsoft.com/office/drawing/2014/main" id="{C1C0322C-3C2B-4D4B-8337-EEE8FF6B1F59}"/>
                    </a:ext>
                  </a:extLst>
                </p:cNvPr>
                <p:cNvSpPr/>
                <p:nvPr/>
              </p:nvSpPr>
              <p:spPr bwMode="auto">
                <a:xfrm>
                  <a:off x="152815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2" name="Oval 411">
                  <a:extLst>
                    <a:ext uri="{FF2B5EF4-FFF2-40B4-BE49-F238E27FC236}">
                      <a16:creationId xmlns:a16="http://schemas.microsoft.com/office/drawing/2014/main" id="{CA6FAC56-FD74-430C-BF54-2AD9CB6D3CA0}"/>
                    </a:ext>
                  </a:extLst>
                </p:cNvPr>
                <p:cNvSpPr/>
                <p:nvPr/>
              </p:nvSpPr>
              <p:spPr bwMode="auto">
                <a:xfrm>
                  <a:off x="140588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3" name="Oval 412">
                  <a:extLst>
                    <a:ext uri="{FF2B5EF4-FFF2-40B4-BE49-F238E27FC236}">
                      <a16:creationId xmlns:a16="http://schemas.microsoft.com/office/drawing/2014/main" id="{6A8D2F5A-9DD1-4B41-9FE9-F99FD984D33E}"/>
                    </a:ext>
                  </a:extLst>
                </p:cNvPr>
                <p:cNvSpPr/>
                <p:nvPr/>
              </p:nvSpPr>
              <p:spPr bwMode="auto">
                <a:xfrm>
                  <a:off x="128360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4" name="Oval 413">
                  <a:extLst>
                    <a:ext uri="{FF2B5EF4-FFF2-40B4-BE49-F238E27FC236}">
                      <a16:creationId xmlns:a16="http://schemas.microsoft.com/office/drawing/2014/main" id="{9F4DDDCD-6C3D-43B5-ADB1-28D3D9304B7E}"/>
                    </a:ext>
                  </a:extLst>
                </p:cNvPr>
                <p:cNvSpPr/>
                <p:nvPr/>
              </p:nvSpPr>
              <p:spPr bwMode="auto">
                <a:xfrm>
                  <a:off x="116133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5" name="Oval 414">
                  <a:extLst>
                    <a:ext uri="{FF2B5EF4-FFF2-40B4-BE49-F238E27FC236}">
                      <a16:creationId xmlns:a16="http://schemas.microsoft.com/office/drawing/2014/main" id="{2AC6EEB4-02A9-4833-BD54-837F2D90DD34}"/>
                    </a:ext>
                  </a:extLst>
                </p:cNvPr>
                <p:cNvSpPr/>
                <p:nvPr/>
              </p:nvSpPr>
              <p:spPr bwMode="auto">
                <a:xfrm>
                  <a:off x="103905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6" name="Oval 415">
                  <a:extLst>
                    <a:ext uri="{FF2B5EF4-FFF2-40B4-BE49-F238E27FC236}">
                      <a16:creationId xmlns:a16="http://schemas.microsoft.com/office/drawing/2014/main" id="{EA48975E-8CAE-411C-8158-2ED4CE08D3AB}"/>
                    </a:ext>
                  </a:extLst>
                </p:cNvPr>
                <p:cNvSpPr/>
                <p:nvPr/>
              </p:nvSpPr>
              <p:spPr bwMode="auto">
                <a:xfrm>
                  <a:off x="91677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7" name="Oval 416">
                  <a:extLst>
                    <a:ext uri="{FF2B5EF4-FFF2-40B4-BE49-F238E27FC236}">
                      <a16:creationId xmlns:a16="http://schemas.microsoft.com/office/drawing/2014/main" id="{05B6BC43-FC1B-4CF7-A26E-DF7E2C3685AD}"/>
                    </a:ext>
                  </a:extLst>
                </p:cNvPr>
                <p:cNvSpPr/>
                <p:nvPr/>
              </p:nvSpPr>
              <p:spPr bwMode="auto">
                <a:xfrm>
                  <a:off x="191157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8" name="Oval 417">
                  <a:extLst>
                    <a:ext uri="{FF2B5EF4-FFF2-40B4-BE49-F238E27FC236}">
                      <a16:creationId xmlns:a16="http://schemas.microsoft.com/office/drawing/2014/main" id="{853FE426-763D-4DD6-8F59-C174DA369E40}"/>
                    </a:ext>
                  </a:extLst>
                </p:cNvPr>
                <p:cNvSpPr/>
                <p:nvPr/>
              </p:nvSpPr>
              <p:spPr bwMode="auto">
                <a:xfrm>
                  <a:off x="178930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9" name="Oval 418">
                  <a:extLst>
                    <a:ext uri="{FF2B5EF4-FFF2-40B4-BE49-F238E27FC236}">
                      <a16:creationId xmlns:a16="http://schemas.microsoft.com/office/drawing/2014/main" id="{399F6544-D201-46DB-BA36-CCC47D35BE90}"/>
                    </a:ext>
                  </a:extLst>
                </p:cNvPr>
                <p:cNvSpPr/>
                <p:nvPr/>
              </p:nvSpPr>
              <p:spPr bwMode="auto">
                <a:xfrm>
                  <a:off x="166702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0" name="Oval 419">
                  <a:extLst>
                    <a:ext uri="{FF2B5EF4-FFF2-40B4-BE49-F238E27FC236}">
                      <a16:creationId xmlns:a16="http://schemas.microsoft.com/office/drawing/2014/main" id="{D8E320F0-3720-42CE-8327-EA90D576512B}"/>
                    </a:ext>
                  </a:extLst>
                </p:cNvPr>
                <p:cNvSpPr/>
                <p:nvPr/>
              </p:nvSpPr>
              <p:spPr bwMode="auto">
                <a:xfrm>
                  <a:off x="154474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1" name="Oval 420">
                  <a:extLst>
                    <a:ext uri="{FF2B5EF4-FFF2-40B4-BE49-F238E27FC236}">
                      <a16:creationId xmlns:a16="http://schemas.microsoft.com/office/drawing/2014/main" id="{B1400CAA-67AF-46A6-8710-FD9C515EB87F}"/>
                    </a:ext>
                  </a:extLst>
                </p:cNvPr>
                <p:cNvSpPr/>
                <p:nvPr/>
              </p:nvSpPr>
              <p:spPr bwMode="auto">
                <a:xfrm>
                  <a:off x="142247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2" name="Oval 421">
                  <a:extLst>
                    <a:ext uri="{FF2B5EF4-FFF2-40B4-BE49-F238E27FC236}">
                      <a16:creationId xmlns:a16="http://schemas.microsoft.com/office/drawing/2014/main" id="{32877D7B-3273-4CD8-A7F0-7A5832C0B078}"/>
                    </a:ext>
                  </a:extLst>
                </p:cNvPr>
                <p:cNvSpPr/>
                <p:nvPr/>
              </p:nvSpPr>
              <p:spPr bwMode="auto">
                <a:xfrm>
                  <a:off x="130019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3" name="Oval 422">
                  <a:extLst>
                    <a:ext uri="{FF2B5EF4-FFF2-40B4-BE49-F238E27FC236}">
                      <a16:creationId xmlns:a16="http://schemas.microsoft.com/office/drawing/2014/main" id="{41157E5C-9EC6-46BD-96FA-8CFCCAB369B2}"/>
                    </a:ext>
                  </a:extLst>
                </p:cNvPr>
                <p:cNvSpPr/>
                <p:nvPr/>
              </p:nvSpPr>
              <p:spPr bwMode="auto">
                <a:xfrm>
                  <a:off x="117792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4" name="Oval 423">
                  <a:extLst>
                    <a:ext uri="{FF2B5EF4-FFF2-40B4-BE49-F238E27FC236}">
                      <a16:creationId xmlns:a16="http://schemas.microsoft.com/office/drawing/2014/main" id="{59F32725-9E46-4584-997D-58DE24AD0A9A}"/>
                    </a:ext>
                  </a:extLst>
                </p:cNvPr>
                <p:cNvSpPr/>
                <p:nvPr/>
              </p:nvSpPr>
              <p:spPr bwMode="auto">
                <a:xfrm>
                  <a:off x="217271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5" name="Oval 424">
                  <a:extLst>
                    <a:ext uri="{FF2B5EF4-FFF2-40B4-BE49-F238E27FC236}">
                      <a16:creationId xmlns:a16="http://schemas.microsoft.com/office/drawing/2014/main" id="{5A23FAA4-2275-470F-9F2C-C113F6C940ED}"/>
                    </a:ext>
                  </a:extLst>
                </p:cNvPr>
                <p:cNvSpPr/>
                <p:nvPr/>
              </p:nvSpPr>
              <p:spPr bwMode="auto">
                <a:xfrm>
                  <a:off x="205044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6" name="Oval 425">
                  <a:extLst>
                    <a:ext uri="{FF2B5EF4-FFF2-40B4-BE49-F238E27FC236}">
                      <a16:creationId xmlns:a16="http://schemas.microsoft.com/office/drawing/2014/main" id="{5C08670E-80AD-4D24-8CE1-64E977086310}"/>
                    </a:ext>
                  </a:extLst>
                </p:cNvPr>
                <p:cNvSpPr/>
                <p:nvPr/>
              </p:nvSpPr>
              <p:spPr bwMode="auto">
                <a:xfrm>
                  <a:off x="192816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7" name="Oval 426">
                  <a:extLst>
                    <a:ext uri="{FF2B5EF4-FFF2-40B4-BE49-F238E27FC236}">
                      <a16:creationId xmlns:a16="http://schemas.microsoft.com/office/drawing/2014/main" id="{50ED5725-B420-4D0C-BC20-E68E7DF90526}"/>
                    </a:ext>
                  </a:extLst>
                </p:cNvPr>
                <p:cNvSpPr/>
                <p:nvPr/>
              </p:nvSpPr>
              <p:spPr bwMode="auto">
                <a:xfrm>
                  <a:off x="180589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8" name="Oval 427">
                  <a:extLst>
                    <a:ext uri="{FF2B5EF4-FFF2-40B4-BE49-F238E27FC236}">
                      <a16:creationId xmlns:a16="http://schemas.microsoft.com/office/drawing/2014/main" id="{E94EF07F-5FE3-4BF0-87BC-9BBD36D0DA7E}"/>
                    </a:ext>
                  </a:extLst>
                </p:cNvPr>
                <p:cNvSpPr/>
                <p:nvPr/>
              </p:nvSpPr>
              <p:spPr bwMode="auto">
                <a:xfrm>
                  <a:off x="168361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39" name="Oval 428">
                  <a:extLst>
                    <a:ext uri="{FF2B5EF4-FFF2-40B4-BE49-F238E27FC236}">
                      <a16:creationId xmlns:a16="http://schemas.microsoft.com/office/drawing/2014/main" id="{1F10DBB9-6D30-4904-955F-60ECFBCC5FB1}"/>
                    </a:ext>
                  </a:extLst>
                </p:cNvPr>
                <p:cNvSpPr/>
                <p:nvPr/>
              </p:nvSpPr>
              <p:spPr bwMode="auto">
                <a:xfrm>
                  <a:off x="156133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0" name="Oval 429">
                  <a:extLst>
                    <a:ext uri="{FF2B5EF4-FFF2-40B4-BE49-F238E27FC236}">
                      <a16:creationId xmlns:a16="http://schemas.microsoft.com/office/drawing/2014/main" id="{E09D9DCB-3813-42F8-AD2C-DB419D8DC479}"/>
                    </a:ext>
                  </a:extLst>
                </p:cNvPr>
                <p:cNvSpPr/>
                <p:nvPr/>
              </p:nvSpPr>
              <p:spPr bwMode="auto">
                <a:xfrm>
                  <a:off x="143906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1" name="Oval 430">
                  <a:extLst>
                    <a:ext uri="{FF2B5EF4-FFF2-40B4-BE49-F238E27FC236}">
                      <a16:creationId xmlns:a16="http://schemas.microsoft.com/office/drawing/2014/main" id="{C54091A9-DAB4-453F-948C-884DD3BA8FFC}"/>
                    </a:ext>
                  </a:extLst>
                </p:cNvPr>
                <p:cNvSpPr/>
                <p:nvPr/>
              </p:nvSpPr>
              <p:spPr bwMode="auto">
                <a:xfrm>
                  <a:off x="243385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2" name="Oval 431">
                  <a:extLst>
                    <a:ext uri="{FF2B5EF4-FFF2-40B4-BE49-F238E27FC236}">
                      <a16:creationId xmlns:a16="http://schemas.microsoft.com/office/drawing/2014/main" id="{69A93664-7BCA-4077-921E-5895198A46F7}"/>
                    </a:ext>
                  </a:extLst>
                </p:cNvPr>
                <p:cNvSpPr/>
                <p:nvPr/>
              </p:nvSpPr>
              <p:spPr bwMode="auto">
                <a:xfrm>
                  <a:off x="231158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3" name="Oval 432">
                  <a:extLst>
                    <a:ext uri="{FF2B5EF4-FFF2-40B4-BE49-F238E27FC236}">
                      <a16:creationId xmlns:a16="http://schemas.microsoft.com/office/drawing/2014/main" id="{03286F98-F1F9-4A08-86B4-42D32A8258FC}"/>
                    </a:ext>
                  </a:extLst>
                </p:cNvPr>
                <p:cNvSpPr/>
                <p:nvPr/>
              </p:nvSpPr>
              <p:spPr bwMode="auto">
                <a:xfrm>
                  <a:off x="218930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4" name="Oval 433">
                  <a:extLst>
                    <a:ext uri="{FF2B5EF4-FFF2-40B4-BE49-F238E27FC236}">
                      <a16:creationId xmlns:a16="http://schemas.microsoft.com/office/drawing/2014/main" id="{0E5E099C-C156-4066-8093-18E02C5DC30C}"/>
                    </a:ext>
                  </a:extLst>
                </p:cNvPr>
                <p:cNvSpPr/>
                <p:nvPr/>
              </p:nvSpPr>
              <p:spPr bwMode="auto">
                <a:xfrm>
                  <a:off x="206703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5" name="Oval 434">
                  <a:extLst>
                    <a:ext uri="{FF2B5EF4-FFF2-40B4-BE49-F238E27FC236}">
                      <a16:creationId xmlns:a16="http://schemas.microsoft.com/office/drawing/2014/main" id="{F9BABD98-1045-4A6E-82CC-4A808C3C8A42}"/>
                    </a:ext>
                  </a:extLst>
                </p:cNvPr>
                <p:cNvSpPr/>
                <p:nvPr/>
              </p:nvSpPr>
              <p:spPr bwMode="auto">
                <a:xfrm>
                  <a:off x="194475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6" name="Oval 435">
                  <a:extLst>
                    <a:ext uri="{FF2B5EF4-FFF2-40B4-BE49-F238E27FC236}">
                      <a16:creationId xmlns:a16="http://schemas.microsoft.com/office/drawing/2014/main" id="{F8CE1FA9-313B-43B0-8BCA-FB9D0A03527A}"/>
                    </a:ext>
                  </a:extLst>
                </p:cNvPr>
                <p:cNvSpPr/>
                <p:nvPr/>
              </p:nvSpPr>
              <p:spPr bwMode="auto">
                <a:xfrm>
                  <a:off x="182248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7" name="Oval 436">
                  <a:extLst>
                    <a:ext uri="{FF2B5EF4-FFF2-40B4-BE49-F238E27FC236}">
                      <a16:creationId xmlns:a16="http://schemas.microsoft.com/office/drawing/2014/main" id="{F16A6A93-4A32-4D44-AF83-0F762A741A9D}"/>
                    </a:ext>
                  </a:extLst>
                </p:cNvPr>
                <p:cNvSpPr/>
                <p:nvPr/>
              </p:nvSpPr>
              <p:spPr bwMode="auto">
                <a:xfrm>
                  <a:off x="170020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8" name="Oval 437">
                  <a:extLst>
                    <a:ext uri="{FF2B5EF4-FFF2-40B4-BE49-F238E27FC236}">
                      <a16:creationId xmlns:a16="http://schemas.microsoft.com/office/drawing/2014/main" id="{AC9C2C6E-D04E-430A-B5AF-FFC6FB5385D9}"/>
                    </a:ext>
                  </a:extLst>
                </p:cNvPr>
                <p:cNvSpPr/>
                <p:nvPr/>
              </p:nvSpPr>
              <p:spPr bwMode="auto">
                <a:xfrm>
                  <a:off x="269500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49" name="Oval 438">
                  <a:extLst>
                    <a:ext uri="{FF2B5EF4-FFF2-40B4-BE49-F238E27FC236}">
                      <a16:creationId xmlns:a16="http://schemas.microsoft.com/office/drawing/2014/main" id="{309AF786-42DA-486A-8AEF-06D5E12FB1BE}"/>
                    </a:ext>
                  </a:extLst>
                </p:cNvPr>
                <p:cNvSpPr/>
                <p:nvPr/>
              </p:nvSpPr>
              <p:spPr bwMode="auto">
                <a:xfrm>
                  <a:off x="257272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0" name="Oval 439">
                  <a:extLst>
                    <a:ext uri="{FF2B5EF4-FFF2-40B4-BE49-F238E27FC236}">
                      <a16:creationId xmlns:a16="http://schemas.microsoft.com/office/drawing/2014/main" id="{882CEC7C-BFDE-4E6E-8E0B-B69B54D60EF3}"/>
                    </a:ext>
                  </a:extLst>
                </p:cNvPr>
                <p:cNvSpPr/>
                <p:nvPr/>
              </p:nvSpPr>
              <p:spPr bwMode="auto">
                <a:xfrm>
                  <a:off x="245045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1" name="Oval 440">
                  <a:extLst>
                    <a:ext uri="{FF2B5EF4-FFF2-40B4-BE49-F238E27FC236}">
                      <a16:creationId xmlns:a16="http://schemas.microsoft.com/office/drawing/2014/main" id="{589FF0BA-5410-403B-B3CA-9508EE3F53F2}"/>
                    </a:ext>
                  </a:extLst>
                </p:cNvPr>
                <p:cNvSpPr/>
                <p:nvPr/>
              </p:nvSpPr>
              <p:spPr bwMode="auto">
                <a:xfrm>
                  <a:off x="232817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2" name="Oval 441">
                  <a:extLst>
                    <a:ext uri="{FF2B5EF4-FFF2-40B4-BE49-F238E27FC236}">
                      <a16:creationId xmlns:a16="http://schemas.microsoft.com/office/drawing/2014/main" id="{2C3E01FB-5187-4FAC-B6C6-7695104BB1DF}"/>
                    </a:ext>
                  </a:extLst>
                </p:cNvPr>
                <p:cNvSpPr/>
                <p:nvPr/>
              </p:nvSpPr>
              <p:spPr bwMode="auto">
                <a:xfrm>
                  <a:off x="220589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3" name="Oval 442">
                  <a:extLst>
                    <a:ext uri="{FF2B5EF4-FFF2-40B4-BE49-F238E27FC236}">
                      <a16:creationId xmlns:a16="http://schemas.microsoft.com/office/drawing/2014/main" id="{9D98E996-60DA-4F85-8655-5C97FD045061}"/>
                    </a:ext>
                  </a:extLst>
                </p:cNvPr>
                <p:cNvSpPr/>
                <p:nvPr/>
              </p:nvSpPr>
              <p:spPr bwMode="auto">
                <a:xfrm>
                  <a:off x="208362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4" name="Oval 443">
                  <a:extLst>
                    <a:ext uri="{FF2B5EF4-FFF2-40B4-BE49-F238E27FC236}">
                      <a16:creationId xmlns:a16="http://schemas.microsoft.com/office/drawing/2014/main" id="{223F1D39-A85E-483E-981D-1B688B1BEF34}"/>
                    </a:ext>
                  </a:extLst>
                </p:cNvPr>
                <p:cNvSpPr/>
                <p:nvPr/>
              </p:nvSpPr>
              <p:spPr bwMode="auto">
                <a:xfrm>
                  <a:off x="196134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5" name="Oval 444">
                  <a:extLst>
                    <a:ext uri="{FF2B5EF4-FFF2-40B4-BE49-F238E27FC236}">
                      <a16:creationId xmlns:a16="http://schemas.microsoft.com/office/drawing/2014/main" id="{9370FA55-4200-47CC-8C80-6F564DE63A15}"/>
                    </a:ext>
                  </a:extLst>
                </p:cNvPr>
                <p:cNvSpPr/>
                <p:nvPr/>
              </p:nvSpPr>
              <p:spPr bwMode="auto">
                <a:xfrm>
                  <a:off x="295614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6" name="Oval 445">
                  <a:extLst>
                    <a:ext uri="{FF2B5EF4-FFF2-40B4-BE49-F238E27FC236}">
                      <a16:creationId xmlns:a16="http://schemas.microsoft.com/office/drawing/2014/main" id="{570FF834-3C9A-4AA9-AA3B-5C7DCB721DE4}"/>
                    </a:ext>
                  </a:extLst>
                </p:cNvPr>
                <p:cNvSpPr/>
                <p:nvPr/>
              </p:nvSpPr>
              <p:spPr bwMode="auto">
                <a:xfrm>
                  <a:off x="283386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7" name="Oval 446">
                  <a:extLst>
                    <a:ext uri="{FF2B5EF4-FFF2-40B4-BE49-F238E27FC236}">
                      <a16:creationId xmlns:a16="http://schemas.microsoft.com/office/drawing/2014/main" id="{C9CF986F-E044-4E2A-86E2-631837246074}"/>
                    </a:ext>
                  </a:extLst>
                </p:cNvPr>
                <p:cNvSpPr/>
                <p:nvPr/>
              </p:nvSpPr>
              <p:spPr bwMode="auto">
                <a:xfrm>
                  <a:off x="271159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8" name="Oval 447">
                  <a:extLst>
                    <a:ext uri="{FF2B5EF4-FFF2-40B4-BE49-F238E27FC236}">
                      <a16:creationId xmlns:a16="http://schemas.microsoft.com/office/drawing/2014/main" id="{36546695-656C-4256-8BDF-47ED8C3992D4}"/>
                    </a:ext>
                  </a:extLst>
                </p:cNvPr>
                <p:cNvSpPr/>
                <p:nvPr/>
              </p:nvSpPr>
              <p:spPr bwMode="auto">
                <a:xfrm>
                  <a:off x="258931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9" name="Oval 448">
                  <a:extLst>
                    <a:ext uri="{FF2B5EF4-FFF2-40B4-BE49-F238E27FC236}">
                      <a16:creationId xmlns:a16="http://schemas.microsoft.com/office/drawing/2014/main" id="{CA89591E-B603-42AF-9D41-818D3F9576C3}"/>
                    </a:ext>
                  </a:extLst>
                </p:cNvPr>
                <p:cNvSpPr/>
                <p:nvPr/>
              </p:nvSpPr>
              <p:spPr bwMode="auto">
                <a:xfrm>
                  <a:off x="246704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0" name="Oval 449">
                  <a:extLst>
                    <a:ext uri="{FF2B5EF4-FFF2-40B4-BE49-F238E27FC236}">
                      <a16:creationId xmlns:a16="http://schemas.microsoft.com/office/drawing/2014/main" id="{FAEC5D70-DADB-40EB-8E9C-E84741A8089C}"/>
                    </a:ext>
                  </a:extLst>
                </p:cNvPr>
                <p:cNvSpPr/>
                <p:nvPr/>
              </p:nvSpPr>
              <p:spPr bwMode="auto">
                <a:xfrm>
                  <a:off x="234476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1" name="Oval 450">
                  <a:extLst>
                    <a:ext uri="{FF2B5EF4-FFF2-40B4-BE49-F238E27FC236}">
                      <a16:creationId xmlns:a16="http://schemas.microsoft.com/office/drawing/2014/main" id="{D76535F9-C363-44B9-9FA8-12587898C86B}"/>
                    </a:ext>
                  </a:extLst>
                </p:cNvPr>
                <p:cNvSpPr/>
                <p:nvPr/>
              </p:nvSpPr>
              <p:spPr bwMode="auto">
                <a:xfrm>
                  <a:off x="222248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2" name="Oval 451">
                  <a:extLst>
                    <a:ext uri="{FF2B5EF4-FFF2-40B4-BE49-F238E27FC236}">
                      <a16:creationId xmlns:a16="http://schemas.microsoft.com/office/drawing/2014/main" id="{7C9B27FE-D92F-4A50-8DE7-58C3AE7CDC09}"/>
                    </a:ext>
                  </a:extLst>
                </p:cNvPr>
                <p:cNvSpPr/>
                <p:nvPr/>
              </p:nvSpPr>
              <p:spPr bwMode="auto">
                <a:xfrm>
                  <a:off x="321728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3" name="Oval 452">
                  <a:extLst>
                    <a:ext uri="{FF2B5EF4-FFF2-40B4-BE49-F238E27FC236}">
                      <a16:creationId xmlns:a16="http://schemas.microsoft.com/office/drawing/2014/main" id="{B8CF0466-30C3-44F7-BA44-751B4F4EB601}"/>
                    </a:ext>
                  </a:extLst>
                </p:cNvPr>
                <p:cNvSpPr/>
                <p:nvPr/>
              </p:nvSpPr>
              <p:spPr bwMode="auto">
                <a:xfrm>
                  <a:off x="309501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4" name="Oval 453">
                  <a:extLst>
                    <a:ext uri="{FF2B5EF4-FFF2-40B4-BE49-F238E27FC236}">
                      <a16:creationId xmlns:a16="http://schemas.microsoft.com/office/drawing/2014/main" id="{62E1E288-C4EA-4F98-873C-464909A32F91}"/>
                    </a:ext>
                  </a:extLst>
                </p:cNvPr>
                <p:cNvSpPr/>
                <p:nvPr/>
              </p:nvSpPr>
              <p:spPr bwMode="auto">
                <a:xfrm>
                  <a:off x="297273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5" name="Oval 454">
                  <a:extLst>
                    <a:ext uri="{FF2B5EF4-FFF2-40B4-BE49-F238E27FC236}">
                      <a16:creationId xmlns:a16="http://schemas.microsoft.com/office/drawing/2014/main" id="{DB48DD6F-0426-410A-B33F-0F80C5830E28}"/>
                    </a:ext>
                  </a:extLst>
                </p:cNvPr>
                <p:cNvSpPr/>
                <p:nvPr/>
              </p:nvSpPr>
              <p:spPr bwMode="auto">
                <a:xfrm>
                  <a:off x="285045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6" name="Oval 455">
                  <a:extLst>
                    <a:ext uri="{FF2B5EF4-FFF2-40B4-BE49-F238E27FC236}">
                      <a16:creationId xmlns:a16="http://schemas.microsoft.com/office/drawing/2014/main" id="{676A4A58-9FCB-4AD6-9CF4-9C8D716B01E3}"/>
                    </a:ext>
                  </a:extLst>
                </p:cNvPr>
                <p:cNvSpPr/>
                <p:nvPr/>
              </p:nvSpPr>
              <p:spPr bwMode="auto">
                <a:xfrm>
                  <a:off x="272818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7" name="Oval 456">
                  <a:extLst>
                    <a:ext uri="{FF2B5EF4-FFF2-40B4-BE49-F238E27FC236}">
                      <a16:creationId xmlns:a16="http://schemas.microsoft.com/office/drawing/2014/main" id="{EEB3D9AE-C584-449D-80A9-E5886AC83C42}"/>
                    </a:ext>
                  </a:extLst>
                </p:cNvPr>
                <p:cNvSpPr/>
                <p:nvPr/>
              </p:nvSpPr>
              <p:spPr bwMode="auto">
                <a:xfrm>
                  <a:off x="260590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8" name="Oval 457">
                  <a:extLst>
                    <a:ext uri="{FF2B5EF4-FFF2-40B4-BE49-F238E27FC236}">
                      <a16:creationId xmlns:a16="http://schemas.microsoft.com/office/drawing/2014/main" id="{BD7DE006-9EE9-4FDC-90DD-16FE8EFCA0EE}"/>
                    </a:ext>
                  </a:extLst>
                </p:cNvPr>
                <p:cNvSpPr/>
                <p:nvPr/>
              </p:nvSpPr>
              <p:spPr bwMode="auto">
                <a:xfrm>
                  <a:off x="248363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69" name="Oval 458">
                  <a:extLst>
                    <a:ext uri="{FF2B5EF4-FFF2-40B4-BE49-F238E27FC236}">
                      <a16:creationId xmlns:a16="http://schemas.microsoft.com/office/drawing/2014/main" id="{E07FBD8F-F42B-43E2-B616-70B7817B8349}"/>
                    </a:ext>
                  </a:extLst>
                </p:cNvPr>
                <p:cNvSpPr/>
                <p:nvPr/>
              </p:nvSpPr>
              <p:spPr bwMode="auto">
                <a:xfrm>
                  <a:off x="347842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0" name="Oval 459">
                  <a:extLst>
                    <a:ext uri="{FF2B5EF4-FFF2-40B4-BE49-F238E27FC236}">
                      <a16:creationId xmlns:a16="http://schemas.microsoft.com/office/drawing/2014/main" id="{7BDB7E13-1AC8-4954-A3CA-7D129D37D92B}"/>
                    </a:ext>
                  </a:extLst>
                </p:cNvPr>
                <p:cNvSpPr/>
                <p:nvPr/>
              </p:nvSpPr>
              <p:spPr bwMode="auto">
                <a:xfrm>
                  <a:off x="335615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1" name="Oval 460">
                  <a:extLst>
                    <a:ext uri="{FF2B5EF4-FFF2-40B4-BE49-F238E27FC236}">
                      <a16:creationId xmlns:a16="http://schemas.microsoft.com/office/drawing/2014/main" id="{A2F12A1C-A36C-43D1-AD38-6BFC18D6AB5C}"/>
                    </a:ext>
                  </a:extLst>
                </p:cNvPr>
                <p:cNvSpPr/>
                <p:nvPr/>
              </p:nvSpPr>
              <p:spPr bwMode="auto">
                <a:xfrm>
                  <a:off x="323387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2" name="Oval 461">
                  <a:extLst>
                    <a:ext uri="{FF2B5EF4-FFF2-40B4-BE49-F238E27FC236}">
                      <a16:creationId xmlns:a16="http://schemas.microsoft.com/office/drawing/2014/main" id="{EF6B72A9-723C-4258-9B69-DEB279459432}"/>
                    </a:ext>
                  </a:extLst>
                </p:cNvPr>
                <p:cNvSpPr/>
                <p:nvPr/>
              </p:nvSpPr>
              <p:spPr bwMode="auto">
                <a:xfrm>
                  <a:off x="311160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3" name="Oval 462">
                  <a:extLst>
                    <a:ext uri="{FF2B5EF4-FFF2-40B4-BE49-F238E27FC236}">
                      <a16:creationId xmlns:a16="http://schemas.microsoft.com/office/drawing/2014/main" id="{3CA9DE9C-406E-4AAD-BA36-2123D74FBBB3}"/>
                    </a:ext>
                  </a:extLst>
                </p:cNvPr>
                <p:cNvSpPr/>
                <p:nvPr/>
              </p:nvSpPr>
              <p:spPr bwMode="auto">
                <a:xfrm>
                  <a:off x="298932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4" name="Oval 463">
                  <a:extLst>
                    <a:ext uri="{FF2B5EF4-FFF2-40B4-BE49-F238E27FC236}">
                      <a16:creationId xmlns:a16="http://schemas.microsoft.com/office/drawing/2014/main" id="{4FC4DB9D-5CC5-4695-A9AD-0AC761C4BFF4}"/>
                    </a:ext>
                  </a:extLst>
                </p:cNvPr>
                <p:cNvSpPr/>
                <p:nvPr/>
              </p:nvSpPr>
              <p:spPr bwMode="auto">
                <a:xfrm>
                  <a:off x="286704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5" name="Oval 464">
                  <a:extLst>
                    <a:ext uri="{FF2B5EF4-FFF2-40B4-BE49-F238E27FC236}">
                      <a16:creationId xmlns:a16="http://schemas.microsoft.com/office/drawing/2014/main" id="{AAFBE069-11FE-45E3-9D0A-985A1915B7A9}"/>
                    </a:ext>
                  </a:extLst>
                </p:cNvPr>
                <p:cNvSpPr/>
                <p:nvPr/>
              </p:nvSpPr>
              <p:spPr bwMode="auto">
                <a:xfrm>
                  <a:off x="274477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6" name="Oval 465">
                  <a:extLst>
                    <a:ext uri="{FF2B5EF4-FFF2-40B4-BE49-F238E27FC236}">
                      <a16:creationId xmlns:a16="http://schemas.microsoft.com/office/drawing/2014/main" id="{46A11541-EA21-4EA6-BAB8-4E9A9183F52A}"/>
                    </a:ext>
                  </a:extLst>
                </p:cNvPr>
                <p:cNvSpPr/>
                <p:nvPr/>
              </p:nvSpPr>
              <p:spPr bwMode="auto">
                <a:xfrm>
                  <a:off x="373956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7" name="Oval 466">
                  <a:extLst>
                    <a:ext uri="{FF2B5EF4-FFF2-40B4-BE49-F238E27FC236}">
                      <a16:creationId xmlns:a16="http://schemas.microsoft.com/office/drawing/2014/main" id="{EFEED095-E6B2-41B5-B0DC-36166DF00A24}"/>
                    </a:ext>
                  </a:extLst>
                </p:cNvPr>
                <p:cNvSpPr/>
                <p:nvPr/>
              </p:nvSpPr>
              <p:spPr bwMode="auto">
                <a:xfrm>
                  <a:off x="361729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8" name="Oval 467">
                  <a:extLst>
                    <a:ext uri="{FF2B5EF4-FFF2-40B4-BE49-F238E27FC236}">
                      <a16:creationId xmlns:a16="http://schemas.microsoft.com/office/drawing/2014/main" id="{76CADC87-9AE4-4D68-8B7B-D904996D5761}"/>
                    </a:ext>
                  </a:extLst>
                </p:cNvPr>
                <p:cNvSpPr/>
                <p:nvPr/>
              </p:nvSpPr>
              <p:spPr bwMode="auto">
                <a:xfrm>
                  <a:off x="349501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9" name="Oval 468">
                  <a:extLst>
                    <a:ext uri="{FF2B5EF4-FFF2-40B4-BE49-F238E27FC236}">
                      <a16:creationId xmlns:a16="http://schemas.microsoft.com/office/drawing/2014/main" id="{0421E3DA-8F81-4DDA-B5D3-8EDD4F92B348}"/>
                    </a:ext>
                  </a:extLst>
                </p:cNvPr>
                <p:cNvSpPr/>
                <p:nvPr/>
              </p:nvSpPr>
              <p:spPr bwMode="auto">
                <a:xfrm>
                  <a:off x="337274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0" name="Oval 469">
                  <a:extLst>
                    <a:ext uri="{FF2B5EF4-FFF2-40B4-BE49-F238E27FC236}">
                      <a16:creationId xmlns:a16="http://schemas.microsoft.com/office/drawing/2014/main" id="{5E43FA0C-8DEA-4FB7-AD04-2ECFF5A2787E}"/>
                    </a:ext>
                  </a:extLst>
                </p:cNvPr>
                <p:cNvSpPr/>
                <p:nvPr/>
              </p:nvSpPr>
              <p:spPr bwMode="auto">
                <a:xfrm>
                  <a:off x="325046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1" name="Oval 470">
                  <a:extLst>
                    <a:ext uri="{FF2B5EF4-FFF2-40B4-BE49-F238E27FC236}">
                      <a16:creationId xmlns:a16="http://schemas.microsoft.com/office/drawing/2014/main" id="{CE1F9185-FCBF-4328-8758-75492719DFE9}"/>
                    </a:ext>
                  </a:extLst>
                </p:cNvPr>
                <p:cNvSpPr/>
                <p:nvPr/>
              </p:nvSpPr>
              <p:spPr bwMode="auto">
                <a:xfrm>
                  <a:off x="312819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2" name="Oval 471">
                  <a:extLst>
                    <a:ext uri="{FF2B5EF4-FFF2-40B4-BE49-F238E27FC236}">
                      <a16:creationId xmlns:a16="http://schemas.microsoft.com/office/drawing/2014/main" id="{CAC43DD7-CFBD-438F-881E-C1DF33825406}"/>
                    </a:ext>
                  </a:extLst>
                </p:cNvPr>
                <p:cNvSpPr/>
                <p:nvPr/>
              </p:nvSpPr>
              <p:spPr bwMode="auto">
                <a:xfrm>
                  <a:off x="300591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3" name="Oval 472">
                  <a:extLst>
                    <a:ext uri="{FF2B5EF4-FFF2-40B4-BE49-F238E27FC236}">
                      <a16:creationId xmlns:a16="http://schemas.microsoft.com/office/drawing/2014/main" id="{3D2D82E1-DB63-42E7-A5C3-642560C178EC}"/>
                    </a:ext>
                  </a:extLst>
                </p:cNvPr>
                <p:cNvSpPr/>
                <p:nvPr/>
              </p:nvSpPr>
              <p:spPr bwMode="auto">
                <a:xfrm>
                  <a:off x="4000710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4" name="Oval 473">
                  <a:extLst>
                    <a:ext uri="{FF2B5EF4-FFF2-40B4-BE49-F238E27FC236}">
                      <a16:creationId xmlns:a16="http://schemas.microsoft.com/office/drawing/2014/main" id="{E7A756A2-B4C2-4B23-9121-3BAD07593173}"/>
                    </a:ext>
                  </a:extLst>
                </p:cNvPr>
                <p:cNvSpPr/>
                <p:nvPr/>
              </p:nvSpPr>
              <p:spPr bwMode="auto">
                <a:xfrm>
                  <a:off x="3878437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5" name="Oval 474">
                  <a:extLst>
                    <a:ext uri="{FF2B5EF4-FFF2-40B4-BE49-F238E27FC236}">
                      <a16:creationId xmlns:a16="http://schemas.microsoft.com/office/drawing/2014/main" id="{2390568C-D65D-4510-BB2B-BA05A1690446}"/>
                    </a:ext>
                  </a:extLst>
                </p:cNvPr>
                <p:cNvSpPr/>
                <p:nvPr/>
              </p:nvSpPr>
              <p:spPr bwMode="auto">
                <a:xfrm>
                  <a:off x="3756161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6" name="Oval 475">
                  <a:extLst>
                    <a:ext uri="{FF2B5EF4-FFF2-40B4-BE49-F238E27FC236}">
                      <a16:creationId xmlns:a16="http://schemas.microsoft.com/office/drawing/2014/main" id="{06748668-AD2D-4741-AD20-59B896F2D9B7}"/>
                    </a:ext>
                  </a:extLst>
                </p:cNvPr>
                <p:cNvSpPr/>
                <p:nvPr/>
              </p:nvSpPr>
              <p:spPr bwMode="auto">
                <a:xfrm>
                  <a:off x="3633885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7" name="Oval 476">
                  <a:extLst>
                    <a:ext uri="{FF2B5EF4-FFF2-40B4-BE49-F238E27FC236}">
                      <a16:creationId xmlns:a16="http://schemas.microsoft.com/office/drawing/2014/main" id="{340E2A4F-CDE6-4BA2-96C6-4864B0E27911}"/>
                    </a:ext>
                  </a:extLst>
                </p:cNvPr>
                <p:cNvSpPr/>
                <p:nvPr/>
              </p:nvSpPr>
              <p:spPr bwMode="auto">
                <a:xfrm>
                  <a:off x="3511609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8" name="Oval 477">
                  <a:extLst>
                    <a:ext uri="{FF2B5EF4-FFF2-40B4-BE49-F238E27FC236}">
                      <a16:creationId xmlns:a16="http://schemas.microsoft.com/office/drawing/2014/main" id="{AA89A42C-854E-4972-9ECE-80864EF9DF10}"/>
                    </a:ext>
                  </a:extLst>
                </p:cNvPr>
                <p:cNvSpPr/>
                <p:nvPr/>
              </p:nvSpPr>
              <p:spPr bwMode="auto">
                <a:xfrm>
                  <a:off x="3389333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9" name="Oval 478">
                  <a:extLst>
                    <a:ext uri="{FF2B5EF4-FFF2-40B4-BE49-F238E27FC236}">
                      <a16:creationId xmlns:a16="http://schemas.microsoft.com/office/drawing/2014/main" id="{2362B751-557C-43C9-BA3D-F5EB479389FD}"/>
                    </a:ext>
                  </a:extLst>
                </p:cNvPr>
                <p:cNvSpPr/>
                <p:nvPr/>
              </p:nvSpPr>
              <p:spPr bwMode="auto">
                <a:xfrm>
                  <a:off x="3267057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0" name="Oval 479">
                  <a:extLst>
                    <a:ext uri="{FF2B5EF4-FFF2-40B4-BE49-F238E27FC236}">
                      <a16:creationId xmlns:a16="http://schemas.microsoft.com/office/drawing/2014/main" id="{BA16796E-3403-46CE-B4A8-F03BDF54C675}"/>
                    </a:ext>
                  </a:extLst>
                </p:cNvPr>
                <p:cNvSpPr/>
                <p:nvPr/>
              </p:nvSpPr>
              <p:spPr bwMode="auto">
                <a:xfrm>
                  <a:off x="4261852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1" name="Oval 480">
                  <a:extLst>
                    <a:ext uri="{FF2B5EF4-FFF2-40B4-BE49-F238E27FC236}">
                      <a16:creationId xmlns:a16="http://schemas.microsoft.com/office/drawing/2014/main" id="{27398E9A-BC12-44B0-8E67-EC7D87086E31}"/>
                    </a:ext>
                  </a:extLst>
                </p:cNvPr>
                <p:cNvSpPr/>
                <p:nvPr/>
              </p:nvSpPr>
              <p:spPr bwMode="auto">
                <a:xfrm>
                  <a:off x="4139579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2" name="Oval 481">
                  <a:extLst>
                    <a:ext uri="{FF2B5EF4-FFF2-40B4-BE49-F238E27FC236}">
                      <a16:creationId xmlns:a16="http://schemas.microsoft.com/office/drawing/2014/main" id="{63075951-1AE2-4B93-A11B-93A5384BD5B0}"/>
                    </a:ext>
                  </a:extLst>
                </p:cNvPr>
                <p:cNvSpPr/>
                <p:nvPr/>
              </p:nvSpPr>
              <p:spPr bwMode="auto">
                <a:xfrm>
                  <a:off x="4017303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3" name="Oval 482">
                  <a:extLst>
                    <a:ext uri="{FF2B5EF4-FFF2-40B4-BE49-F238E27FC236}">
                      <a16:creationId xmlns:a16="http://schemas.microsoft.com/office/drawing/2014/main" id="{02E07DDC-14F5-4870-960F-322E3207EA9E}"/>
                    </a:ext>
                  </a:extLst>
                </p:cNvPr>
                <p:cNvSpPr/>
                <p:nvPr/>
              </p:nvSpPr>
              <p:spPr bwMode="auto">
                <a:xfrm>
                  <a:off x="3895027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4" name="Oval 483">
                  <a:extLst>
                    <a:ext uri="{FF2B5EF4-FFF2-40B4-BE49-F238E27FC236}">
                      <a16:creationId xmlns:a16="http://schemas.microsoft.com/office/drawing/2014/main" id="{F16EA46E-5E1B-489B-9D75-D02E87BFCBF8}"/>
                    </a:ext>
                  </a:extLst>
                </p:cNvPr>
                <p:cNvSpPr/>
                <p:nvPr/>
              </p:nvSpPr>
              <p:spPr bwMode="auto">
                <a:xfrm>
                  <a:off x="3772751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5" name="Oval 484">
                  <a:extLst>
                    <a:ext uri="{FF2B5EF4-FFF2-40B4-BE49-F238E27FC236}">
                      <a16:creationId xmlns:a16="http://schemas.microsoft.com/office/drawing/2014/main" id="{84EAE388-E923-4829-9756-24B54F048FA5}"/>
                    </a:ext>
                  </a:extLst>
                </p:cNvPr>
                <p:cNvSpPr/>
                <p:nvPr/>
              </p:nvSpPr>
              <p:spPr bwMode="auto">
                <a:xfrm>
                  <a:off x="3650475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6" name="Oval 485">
                  <a:extLst>
                    <a:ext uri="{FF2B5EF4-FFF2-40B4-BE49-F238E27FC236}">
                      <a16:creationId xmlns:a16="http://schemas.microsoft.com/office/drawing/2014/main" id="{1068690D-C2AA-40D0-A7C4-988490A27C54}"/>
                    </a:ext>
                  </a:extLst>
                </p:cNvPr>
                <p:cNvSpPr/>
                <p:nvPr/>
              </p:nvSpPr>
              <p:spPr bwMode="auto">
                <a:xfrm>
                  <a:off x="3528199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7" name="Oval 486">
                  <a:extLst>
                    <a:ext uri="{FF2B5EF4-FFF2-40B4-BE49-F238E27FC236}">
                      <a16:creationId xmlns:a16="http://schemas.microsoft.com/office/drawing/2014/main" id="{FAE65DAA-6A42-41E0-AF51-C56FC0ABCAF7}"/>
                    </a:ext>
                  </a:extLst>
                </p:cNvPr>
                <p:cNvSpPr/>
                <p:nvPr/>
              </p:nvSpPr>
              <p:spPr bwMode="auto">
                <a:xfrm>
                  <a:off x="4522994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8" name="Oval 487">
                  <a:extLst>
                    <a:ext uri="{FF2B5EF4-FFF2-40B4-BE49-F238E27FC236}">
                      <a16:creationId xmlns:a16="http://schemas.microsoft.com/office/drawing/2014/main" id="{73A0E161-CBA8-4A43-BF53-8FC0C9F6CAFC}"/>
                    </a:ext>
                  </a:extLst>
                </p:cNvPr>
                <p:cNvSpPr/>
                <p:nvPr/>
              </p:nvSpPr>
              <p:spPr bwMode="auto">
                <a:xfrm>
                  <a:off x="4400721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9" name="Oval 488">
                  <a:extLst>
                    <a:ext uri="{FF2B5EF4-FFF2-40B4-BE49-F238E27FC236}">
                      <a16:creationId xmlns:a16="http://schemas.microsoft.com/office/drawing/2014/main" id="{38BAA55B-8012-4789-B8FB-CA45CB6FAF0E}"/>
                    </a:ext>
                  </a:extLst>
                </p:cNvPr>
                <p:cNvSpPr/>
                <p:nvPr/>
              </p:nvSpPr>
              <p:spPr bwMode="auto">
                <a:xfrm>
                  <a:off x="4278445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0" name="Oval 489">
                  <a:extLst>
                    <a:ext uri="{FF2B5EF4-FFF2-40B4-BE49-F238E27FC236}">
                      <a16:creationId xmlns:a16="http://schemas.microsoft.com/office/drawing/2014/main" id="{58C01395-018D-4AB9-A63C-70F12F6DCDCB}"/>
                    </a:ext>
                  </a:extLst>
                </p:cNvPr>
                <p:cNvSpPr/>
                <p:nvPr/>
              </p:nvSpPr>
              <p:spPr bwMode="auto">
                <a:xfrm>
                  <a:off x="4156169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1" name="Oval 490">
                  <a:extLst>
                    <a:ext uri="{FF2B5EF4-FFF2-40B4-BE49-F238E27FC236}">
                      <a16:creationId xmlns:a16="http://schemas.microsoft.com/office/drawing/2014/main" id="{06655938-7280-43F3-B419-C6B02DF266E2}"/>
                    </a:ext>
                  </a:extLst>
                </p:cNvPr>
                <p:cNvSpPr/>
                <p:nvPr/>
              </p:nvSpPr>
              <p:spPr bwMode="auto">
                <a:xfrm>
                  <a:off x="4033893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2" name="Oval 491">
                  <a:extLst>
                    <a:ext uri="{FF2B5EF4-FFF2-40B4-BE49-F238E27FC236}">
                      <a16:creationId xmlns:a16="http://schemas.microsoft.com/office/drawing/2014/main" id="{6E5C08CB-DA46-4568-9492-D7A6868D0BAD}"/>
                    </a:ext>
                  </a:extLst>
                </p:cNvPr>
                <p:cNvSpPr/>
                <p:nvPr/>
              </p:nvSpPr>
              <p:spPr bwMode="auto">
                <a:xfrm>
                  <a:off x="3911617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3" name="Oval 492">
                  <a:extLst>
                    <a:ext uri="{FF2B5EF4-FFF2-40B4-BE49-F238E27FC236}">
                      <a16:creationId xmlns:a16="http://schemas.microsoft.com/office/drawing/2014/main" id="{650712BF-E8DB-4F08-AFEB-E1BD557FD6B4}"/>
                    </a:ext>
                  </a:extLst>
                </p:cNvPr>
                <p:cNvSpPr/>
                <p:nvPr/>
              </p:nvSpPr>
              <p:spPr bwMode="auto">
                <a:xfrm>
                  <a:off x="3789341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4" name="Oval 493">
                  <a:extLst>
                    <a:ext uri="{FF2B5EF4-FFF2-40B4-BE49-F238E27FC236}">
                      <a16:creationId xmlns:a16="http://schemas.microsoft.com/office/drawing/2014/main" id="{567CEB44-0ADE-49ED-B306-A36711DF5FB1}"/>
                    </a:ext>
                  </a:extLst>
                </p:cNvPr>
                <p:cNvSpPr/>
                <p:nvPr/>
              </p:nvSpPr>
              <p:spPr bwMode="auto">
                <a:xfrm>
                  <a:off x="4784136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5" name="Oval 494">
                  <a:extLst>
                    <a:ext uri="{FF2B5EF4-FFF2-40B4-BE49-F238E27FC236}">
                      <a16:creationId xmlns:a16="http://schemas.microsoft.com/office/drawing/2014/main" id="{37C3706E-E50F-4CAA-AC11-FE822FF5FF7E}"/>
                    </a:ext>
                  </a:extLst>
                </p:cNvPr>
                <p:cNvSpPr/>
                <p:nvPr/>
              </p:nvSpPr>
              <p:spPr bwMode="auto">
                <a:xfrm>
                  <a:off x="4661863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6" name="Oval 495">
                  <a:extLst>
                    <a:ext uri="{FF2B5EF4-FFF2-40B4-BE49-F238E27FC236}">
                      <a16:creationId xmlns:a16="http://schemas.microsoft.com/office/drawing/2014/main" id="{67441039-9197-4ECF-B9A8-0048CFEA2EBF}"/>
                    </a:ext>
                  </a:extLst>
                </p:cNvPr>
                <p:cNvSpPr/>
                <p:nvPr/>
              </p:nvSpPr>
              <p:spPr bwMode="auto">
                <a:xfrm>
                  <a:off x="4539587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7" name="Oval 496">
                  <a:extLst>
                    <a:ext uri="{FF2B5EF4-FFF2-40B4-BE49-F238E27FC236}">
                      <a16:creationId xmlns:a16="http://schemas.microsoft.com/office/drawing/2014/main" id="{CC304E14-F552-43BE-ACB1-9FEBDF3F6242}"/>
                    </a:ext>
                  </a:extLst>
                </p:cNvPr>
                <p:cNvSpPr/>
                <p:nvPr/>
              </p:nvSpPr>
              <p:spPr bwMode="auto">
                <a:xfrm>
                  <a:off x="4417311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8" name="Oval 497">
                  <a:extLst>
                    <a:ext uri="{FF2B5EF4-FFF2-40B4-BE49-F238E27FC236}">
                      <a16:creationId xmlns:a16="http://schemas.microsoft.com/office/drawing/2014/main" id="{21B93B03-E291-40EB-8A6A-0A59AA0160F2}"/>
                    </a:ext>
                  </a:extLst>
                </p:cNvPr>
                <p:cNvSpPr/>
                <p:nvPr/>
              </p:nvSpPr>
              <p:spPr bwMode="auto">
                <a:xfrm>
                  <a:off x="4295035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9" name="Oval 498">
                  <a:extLst>
                    <a:ext uri="{FF2B5EF4-FFF2-40B4-BE49-F238E27FC236}">
                      <a16:creationId xmlns:a16="http://schemas.microsoft.com/office/drawing/2014/main" id="{2F0D1F1C-2D00-41E9-B30E-970BC6397A46}"/>
                    </a:ext>
                  </a:extLst>
                </p:cNvPr>
                <p:cNvSpPr/>
                <p:nvPr/>
              </p:nvSpPr>
              <p:spPr bwMode="auto">
                <a:xfrm>
                  <a:off x="4172759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0" name="Oval 499">
                  <a:extLst>
                    <a:ext uri="{FF2B5EF4-FFF2-40B4-BE49-F238E27FC236}">
                      <a16:creationId xmlns:a16="http://schemas.microsoft.com/office/drawing/2014/main" id="{2ED74108-DD8F-4143-AC1B-D7C61D3692D9}"/>
                    </a:ext>
                  </a:extLst>
                </p:cNvPr>
                <p:cNvSpPr/>
                <p:nvPr/>
              </p:nvSpPr>
              <p:spPr bwMode="auto">
                <a:xfrm>
                  <a:off x="4050483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1" name="Oval 500">
                  <a:extLst>
                    <a:ext uri="{FF2B5EF4-FFF2-40B4-BE49-F238E27FC236}">
                      <a16:creationId xmlns:a16="http://schemas.microsoft.com/office/drawing/2014/main" id="{3E8BBB9F-19B3-46CB-AC24-22A16C53ADEA}"/>
                    </a:ext>
                  </a:extLst>
                </p:cNvPr>
                <p:cNvSpPr/>
                <p:nvPr/>
              </p:nvSpPr>
              <p:spPr bwMode="auto">
                <a:xfrm>
                  <a:off x="5045278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2" name="Oval 501">
                  <a:extLst>
                    <a:ext uri="{FF2B5EF4-FFF2-40B4-BE49-F238E27FC236}">
                      <a16:creationId xmlns:a16="http://schemas.microsoft.com/office/drawing/2014/main" id="{201101E8-3644-40C7-A6DD-A5E572749291}"/>
                    </a:ext>
                  </a:extLst>
                </p:cNvPr>
                <p:cNvSpPr/>
                <p:nvPr/>
              </p:nvSpPr>
              <p:spPr bwMode="auto">
                <a:xfrm>
                  <a:off x="4923005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3" name="Oval 502">
                  <a:extLst>
                    <a:ext uri="{FF2B5EF4-FFF2-40B4-BE49-F238E27FC236}">
                      <a16:creationId xmlns:a16="http://schemas.microsoft.com/office/drawing/2014/main" id="{80EDC34D-855C-4AC8-A1EC-1799728FF1D6}"/>
                    </a:ext>
                  </a:extLst>
                </p:cNvPr>
                <p:cNvSpPr/>
                <p:nvPr/>
              </p:nvSpPr>
              <p:spPr bwMode="auto">
                <a:xfrm>
                  <a:off x="4800729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4" name="Oval 503">
                  <a:extLst>
                    <a:ext uri="{FF2B5EF4-FFF2-40B4-BE49-F238E27FC236}">
                      <a16:creationId xmlns:a16="http://schemas.microsoft.com/office/drawing/2014/main" id="{6844CFDF-520A-4F5F-92C7-B37ADFE4EBCA}"/>
                    </a:ext>
                  </a:extLst>
                </p:cNvPr>
                <p:cNvSpPr/>
                <p:nvPr/>
              </p:nvSpPr>
              <p:spPr bwMode="auto">
                <a:xfrm>
                  <a:off x="4678453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5" name="Oval 504">
                  <a:extLst>
                    <a:ext uri="{FF2B5EF4-FFF2-40B4-BE49-F238E27FC236}">
                      <a16:creationId xmlns:a16="http://schemas.microsoft.com/office/drawing/2014/main" id="{C785EA21-D580-4EBA-BB81-0F745906B222}"/>
                    </a:ext>
                  </a:extLst>
                </p:cNvPr>
                <p:cNvSpPr/>
                <p:nvPr/>
              </p:nvSpPr>
              <p:spPr bwMode="auto">
                <a:xfrm>
                  <a:off x="4556177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6" name="Oval 505">
                  <a:extLst>
                    <a:ext uri="{FF2B5EF4-FFF2-40B4-BE49-F238E27FC236}">
                      <a16:creationId xmlns:a16="http://schemas.microsoft.com/office/drawing/2014/main" id="{25F0CFF8-1AD7-42D6-A67C-171DA3D29CA3}"/>
                    </a:ext>
                  </a:extLst>
                </p:cNvPr>
                <p:cNvSpPr/>
                <p:nvPr/>
              </p:nvSpPr>
              <p:spPr bwMode="auto">
                <a:xfrm>
                  <a:off x="4433901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7" name="Oval 506">
                  <a:extLst>
                    <a:ext uri="{FF2B5EF4-FFF2-40B4-BE49-F238E27FC236}">
                      <a16:creationId xmlns:a16="http://schemas.microsoft.com/office/drawing/2014/main" id="{E8EB651E-776C-4E27-B1A2-5E7FAC5C75FB}"/>
                    </a:ext>
                  </a:extLst>
                </p:cNvPr>
                <p:cNvSpPr/>
                <p:nvPr/>
              </p:nvSpPr>
              <p:spPr bwMode="auto">
                <a:xfrm>
                  <a:off x="4311625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8" name="Oval 507">
                  <a:extLst>
                    <a:ext uri="{FF2B5EF4-FFF2-40B4-BE49-F238E27FC236}">
                      <a16:creationId xmlns:a16="http://schemas.microsoft.com/office/drawing/2014/main" id="{51346E7A-E8CB-4FF2-A92A-773201DD650A}"/>
                    </a:ext>
                  </a:extLst>
                </p:cNvPr>
                <p:cNvSpPr/>
                <p:nvPr/>
              </p:nvSpPr>
              <p:spPr bwMode="auto">
                <a:xfrm>
                  <a:off x="5306415" y="4106862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9" name="Oval 508">
                  <a:extLst>
                    <a:ext uri="{FF2B5EF4-FFF2-40B4-BE49-F238E27FC236}">
                      <a16:creationId xmlns:a16="http://schemas.microsoft.com/office/drawing/2014/main" id="{1AC031F7-EB0A-43FB-94EB-2FDEFC24BCAE}"/>
                    </a:ext>
                  </a:extLst>
                </p:cNvPr>
                <p:cNvSpPr/>
                <p:nvPr/>
              </p:nvSpPr>
              <p:spPr bwMode="auto">
                <a:xfrm>
                  <a:off x="5184142" y="4356893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0" name="Oval 509">
                  <a:extLst>
                    <a:ext uri="{FF2B5EF4-FFF2-40B4-BE49-F238E27FC236}">
                      <a16:creationId xmlns:a16="http://schemas.microsoft.com/office/drawing/2014/main" id="{8E447DE0-2499-4E26-A03E-CEA4AF65458F}"/>
                    </a:ext>
                  </a:extLst>
                </p:cNvPr>
                <p:cNvSpPr/>
                <p:nvPr/>
              </p:nvSpPr>
              <p:spPr bwMode="auto">
                <a:xfrm>
                  <a:off x="5061866" y="4606924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1" name="Oval 510">
                  <a:extLst>
                    <a:ext uri="{FF2B5EF4-FFF2-40B4-BE49-F238E27FC236}">
                      <a16:creationId xmlns:a16="http://schemas.microsoft.com/office/drawing/2014/main" id="{AF576B45-3B8F-46E3-9FCB-F46377F6A1BF}"/>
                    </a:ext>
                  </a:extLst>
                </p:cNvPr>
                <p:cNvSpPr/>
                <p:nvPr/>
              </p:nvSpPr>
              <p:spPr bwMode="auto">
                <a:xfrm>
                  <a:off x="4939590" y="4856955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2" name="Oval 511">
                  <a:extLst>
                    <a:ext uri="{FF2B5EF4-FFF2-40B4-BE49-F238E27FC236}">
                      <a16:creationId xmlns:a16="http://schemas.microsoft.com/office/drawing/2014/main" id="{0FE51CBB-7858-4C0D-BDF9-B03F7EF6FFC0}"/>
                    </a:ext>
                  </a:extLst>
                </p:cNvPr>
                <p:cNvSpPr/>
                <p:nvPr/>
              </p:nvSpPr>
              <p:spPr bwMode="auto">
                <a:xfrm>
                  <a:off x="4817314" y="5106986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3" name="Oval 512">
                  <a:extLst>
                    <a:ext uri="{FF2B5EF4-FFF2-40B4-BE49-F238E27FC236}">
                      <a16:creationId xmlns:a16="http://schemas.microsoft.com/office/drawing/2014/main" id="{B446CDDA-F175-43C3-B494-402DCC289BE0}"/>
                    </a:ext>
                  </a:extLst>
                </p:cNvPr>
                <p:cNvSpPr/>
                <p:nvPr/>
              </p:nvSpPr>
              <p:spPr bwMode="auto">
                <a:xfrm>
                  <a:off x="4695038" y="535701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4" name="Oval 513">
                  <a:extLst>
                    <a:ext uri="{FF2B5EF4-FFF2-40B4-BE49-F238E27FC236}">
                      <a16:creationId xmlns:a16="http://schemas.microsoft.com/office/drawing/2014/main" id="{896090F8-BC78-4D9F-8765-2AF23B8485EF}"/>
                    </a:ext>
                  </a:extLst>
                </p:cNvPr>
                <p:cNvSpPr/>
                <p:nvPr/>
              </p:nvSpPr>
              <p:spPr bwMode="auto">
                <a:xfrm>
                  <a:off x="4572762" y="5607047"/>
                  <a:ext cx="228600" cy="228600"/>
                </a:xfrm>
                <a:prstGeom prst="ellipse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28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4" name="Rectangle 699">
              <a:extLst>
                <a:ext uri="{FF2B5EF4-FFF2-40B4-BE49-F238E27FC236}">
                  <a16:creationId xmlns:a16="http://schemas.microsoft.com/office/drawing/2014/main" id="{90D9099E-D95C-4211-AF50-E3A675C666C0}"/>
                </a:ext>
              </a:extLst>
            </p:cNvPr>
            <p:cNvSpPr/>
            <p:nvPr/>
          </p:nvSpPr>
          <p:spPr bwMode="auto">
            <a:xfrm>
              <a:off x="6223255" y="4158001"/>
              <a:ext cx="1330148" cy="352824"/>
            </a:xfrm>
            <a:prstGeom prst="rect">
              <a:avLst/>
            </a:prstGeom>
            <a:solidFill>
              <a:schemeClr val="bg1">
                <a:lumMod val="75000"/>
                <a:alpha val="4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505050">
                      <a:lumMod val="75000"/>
                    </a:srgbClr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QPI</a:t>
              </a:r>
            </a:p>
          </p:txBody>
        </p:sp>
        <p:sp>
          <p:nvSpPr>
            <p:cNvPr id="15" name="Rectangle: Rounded Corners 701">
              <a:extLst>
                <a:ext uri="{FF2B5EF4-FFF2-40B4-BE49-F238E27FC236}">
                  <a16:creationId xmlns:a16="http://schemas.microsoft.com/office/drawing/2014/main" id="{58131DD8-1DA8-4819-B101-46B421990DE5}"/>
                </a:ext>
              </a:extLst>
            </p:cNvPr>
            <p:cNvSpPr/>
            <p:nvPr/>
          </p:nvSpPr>
          <p:spPr bwMode="auto">
            <a:xfrm>
              <a:off x="5480260" y="3427897"/>
              <a:ext cx="1001969" cy="29476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DRAM</a:t>
              </a:r>
            </a:p>
          </p:txBody>
        </p:sp>
        <p:sp>
          <p:nvSpPr>
            <p:cNvPr id="16" name="Rectangle: Rounded Corners 702">
              <a:extLst>
                <a:ext uri="{FF2B5EF4-FFF2-40B4-BE49-F238E27FC236}">
                  <a16:creationId xmlns:a16="http://schemas.microsoft.com/office/drawing/2014/main" id="{DDDD48EC-B5C6-4DFD-9EBC-B08BAA0A45AC}"/>
                </a:ext>
              </a:extLst>
            </p:cNvPr>
            <p:cNvSpPr/>
            <p:nvPr/>
          </p:nvSpPr>
          <p:spPr bwMode="auto">
            <a:xfrm>
              <a:off x="7306134" y="3427897"/>
              <a:ext cx="1001969" cy="29476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DRAM</a:t>
              </a:r>
            </a:p>
          </p:txBody>
        </p:sp>
        <p:sp>
          <p:nvSpPr>
            <p:cNvPr id="17" name="Rectangle 703">
              <a:extLst>
                <a:ext uri="{FF2B5EF4-FFF2-40B4-BE49-F238E27FC236}">
                  <a16:creationId xmlns:a16="http://schemas.microsoft.com/office/drawing/2014/main" id="{FEEF25E7-A832-464B-8885-1C6A978BDE05}"/>
                </a:ext>
              </a:extLst>
            </p:cNvPr>
            <p:cNvSpPr/>
            <p:nvPr/>
          </p:nvSpPr>
          <p:spPr bwMode="auto">
            <a:xfrm>
              <a:off x="5762083" y="3722664"/>
              <a:ext cx="438324" cy="352824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704">
              <a:extLst>
                <a:ext uri="{FF2B5EF4-FFF2-40B4-BE49-F238E27FC236}">
                  <a16:creationId xmlns:a16="http://schemas.microsoft.com/office/drawing/2014/main" id="{712AE1B0-9585-44C7-B0B5-54396AEAD9FE}"/>
                </a:ext>
              </a:extLst>
            </p:cNvPr>
            <p:cNvSpPr/>
            <p:nvPr/>
          </p:nvSpPr>
          <p:spPr bwMode="auto">
            <a:xfrm>
              <a:off x="7584874" y="3722663"/>
              <a:ext cx="438324" cy="352824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oup 706">
              <a:extLst>
                <a:ext uri="{FF2B5EF4-FFF2-40B4-BE49-F238E27FC236}">
                  <a16:creationId xmlns:a16="http://schemas.microsoft.com/office/drawing/2014/main" id="{692F9746-5F66-4893-B117-A38B835731B6}"/>
                </a:ext>
              </a:extLst>
            </p:cNvPr>
            <p:cNvGrpSpPr/>
            <p:nvPr/>
          </p:nvGrpSpPr>
          <p:grpSpPr>
            <a:xfrm>
              <a:off x="5474805" y="5104686"/>
              <a:ext cx="1007424" cy="382629"/>
              <a:chOff x="332945" y="2365067"/>
              <a:chExt cx="953623" cy="395653"/>
            </a:xfrm>
            <a:solidFill>
              <a:schemeClr val="bg1">
                <a:lumMod val="50000"/>
              </a:schemeClr>
            </a:solidFill>
          </p:grpSpPr>
          <p:sp>
            <p:nvSpPr>
              <p:cNvPr id="308" name="Rectangle 707">
                <a:extLst>
                  <a:ext uri="{FF2B5EF4-FFF2-40B4-BE49-F238E27FC236}">
                    <a16:creationId xmlns:a16="http://schemas.microsoft.com/office/drawing/2014/main" id="{93F7A9BD-A4B1-4096-A401-78D6402319BB}"/>
                  </a:ext>
                </a:extLst>
              </p:cNvPr>
              <p:cNvSpPr/>
              <p:nvPr/>
            </p:nvSpPr>
            <p:spPr>
              <a:xfrm>
                <a:off x="332945" y="2572314"/>
                <a:ext cx="226086" cy="188405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09" name="Rectangle 708">
                <a:extLst>
                  <a:ext uri="{FF2B5EF4-FFF2-40B4-BE49-F238E27FC236}">
                    <a16:creationId xmlns:a16="http://schemas.microsoft.com/office/drawing/2014/main" id="{442C5735-A6E2-4878-9060-3D4836DDFB77}"/>
                  </a:ext>
                </a:extLst>
              </p:cNvPr>
              <p:cNvSpPr/>
              <p:nvPr/>
            </p:nvSpPr>
            <p:spPr>
              <a:xfrm>
                <a:off x="615552" y="2562896"/>
                <a:ext cx="169564" cy="197824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2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10" name="Rectangle 709">
                <a:extLst>
                  <a:ext uri="{FF2B5EF4-FFF2-40B4-BE49-F238E27FC236}">
                    <a16:creationId xmlns:a16="http://schemas.microsoft.com/office/drawing/2014/main" id="{51213617-D66C-41BF-A75A-35EBEAD283D2}"/>
                  </a:ext>
                </a:extLst>
              </p:cNvPr>
              <p:cNvSpPr/>
              <p:nvPr/>
            </p:nvSpPr>
            <p:spPr>
              <a:xfrm>
                <a:off x="332945" y="2365067"/>
                <a:ext cx="953623" cy="329709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普通网卡</a:t>
                </a:r>
                <a:endPara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0" name="Rectangle 710">
              <a:extLst>
                <a:ext uri="{FF2B5EF4-FFF2-40B4-BE49-F238E27FC236}">
                  <a16:creationId xmlns:a16="http://schemas.microsoft.com/office/drawing/2014/main" id="{E9A16A97-E546-4D0B-8570-7ECDE1093047}"/>
                </a:ext>
              </a:extLst>
            </p:cNvPr>
            <p:cNvSpPr/>
            <p:nvPr/>
          </p:nvSpPr>
          <p:spPr bwMode="auto">
            <a:xfrm>
              <a:off x="5751544" y="4569987"/>
              <a:ext cx="438324" cy="534700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73">
              <a:extLst>
                <a:ext uri="{FF2B5EF4-FFF2-40B4-BE49-F238E27FC236}">
                  <a16:creationId xmlns:a16="http://schemas.microsoft.com/office/drawing/2014/main" id="{33BB1B8F-D2B3-489B-89FF-99312F33AD96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5604287" y="3958846"/>
              <a:ext cx="753915" cy="753912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53" tIns="107562" rIns="134453" bIns="1075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505050">
                      <a:lumMod val="75000"/>
                    </a:srgbClr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CPU</a:t>
              </a:r>
            </a:p>
          </p:txBody>
        </p:sp>
        <p:grpSp>
          <p:nvGrpSpPr>
            <p:cNvPr id="22" name="highlighted CPUs">
              <a:extLst>
                <a:ext uri="{FF2B5EF4-FFF2-40B4-BE49-F238E27FC236}">
                  <a16:creationId xmlns:a16="http://schemas.microsoft.com/office/drawing/2014/main" id="{E36CAAEE-3DCC-4F31-9F9D-A4998BAD563F}"/>
                </a:ext>
              </a:extLst>
            </p:cNvPr>
            <p:cNvGrpSpPr/>
            <p:nvPr/>
          </p:nvGrpSpPr>
          <p:grpSpPr>
            <a:xfrm>
              <a:off x="322039" y="4125283"/>
              <a:ext cx="3659222" cy="1296479"/>
              <a:chOff x="655637" y="4106862"/>
              <a:chExt cx="4879378" cy="1728785"/>
            </a:xfrm>
            <a:noFill/>
            <a:scene3d>
              <a:camera prst="orthographicFront">
                <a:rot lat="17099985" lon="21599989" rev="0"/>
              </a:camera>
              <a:lightRig rig="threePt" dir="t"/>
            </a:scene3d>
          </p:grpSpPr>
          <p:sp>
            <p:nvSpPr>
              <p:cNvPr id="196" name="Oval 172">
                <a:extLst>
                  <a:ext uri="{FF2B5EF4-FFF2-40B4-BE49-F238E27FC236}">
                    <a16:creationId xmlns:a16="http://schemas.microsoft.com/office/drawing/2014/main" id="{2828A5F1-4747-4678-BAAE-C090215A5436}"/>
                  </a:ext>
                </a:extLst>
              </p:cNvPr>
              <p:cNvSpPr/>
              <p:nvPr/>
            </p:nvSpPr>
            <p:spPr bwMode="auto">
              <a:xfrm>
                <a:off x="1389290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7" name="Oval 173">
                <a:extLst>
                  <a:ext uri="{FF2B5EF4-FFF2-40B4-BE49-F238E27FC236}">
                    <a16:creationId xmlns:a16="http://schemas.microsoft.com/office/drawing/2014/main" id="{2D6E4236-0D4A-4583-AC4D-E2F0F4821EBC}"/>
                  </a:ext>
                </a:extLst>
              </p:cNvPr>
              <p:cNvSpPr/>
              <p:nvPr/>
            </p:nvSpPr>
            <p:spPr bwMode="auto">
              <a:xfrm>
                <a:off x="1267017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8" name="Oval 174">
                <a:extLst>
                  <a:ext uri="{FF2B5EF4-FFF2-40B4-BE49-F238E27FC236}">
                    <a16:creationId xmlns:a16="http://schemas.microsoft.com/office/drawing/2014/main" id="{3BD9A1EF-3B0B-4B31-8832-42F5CDC64E62}"/>
                  </a:ext>
                </a:extLst>
              </p:cNvPr>
              <p:cNvSpPr/>
              <p:nvPr/>
            </p:nvSpPr>
            <p:spPr bwMode="auto">
              <a:xfrm>
                <a:off x="1144741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9" name="Oval 175">
                <a:extLst>
                  <a:ext uri="{FF2B5EF4-FFF2-40B4-BE49-F238E27FC236}">
                    <a16:creationId xmlns:a16="http://schemas.microsoft.com/office/drawing/2014/main" id="{D8E8CF7F-D61E-4D38-A7A2-7597DD0EF04E}"/>
                  </a:ext>
                </a:extLst>
              </p:cNvPr>
              <p:cNvSpPr/>
              <p:nvPr/>
            </p:nvSpPr>
            <p:spPr bwMode="auto">
              <a:xfrm>
                <a:off x="102246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0" name="Oval 176">
                <a:extLst>
                  <a:ext uri="{FF2B5EF4-FFF2-40B4-BE49-F238E27FC236}">
                    <a16:creationId xmlns:a16="http://schemas.microsoft.com/office/drawing/2014/main" id="{A74CEC4E-4FB5-48B0-9FF7-52FBCB44AB7F}"/>
                  </a:ext>
                </a:extLst>
              </p:cNvPr>
              <p:cNvSpPr/>
              <p:nvPr/>
            </p:nvSpPr>
            <p:spPr bwMode="auto">
              <a:xfrm>
                <a:off x="90018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1" name="Oval 177">
                <a:extLst>
                  <a:ext uri="{FF2B5EF4-FFF2-40B4-BE49-F238E27FC236}">
                    <a16:creationId xmlns:a16="http://schemas.microsoft.com/office/drawing/2014/main" id="{E0811739-6B5A-4D42-A338-ADECB357B3A0}"/>
                  </a:ext>
                </a:extLst>
              </p:cNvPr>
              <p:cNvSpPr/>
              <p:nvPr/>
            </p:nvSpPr>
            <p:spPr bwMode="auto">
              <a:xfrm>
                <a:off x="77791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2" name="Oval 178">
                <a:extLst>
                  <a:ext uri="{FF2B5EF4-FFF2-40B4-BE49-F238E27FC236}">
                    <a16:creationId xmlns:a16="http://schemas.microsoft.com/office/drawing/2014/main" id="{DF17AFEB-83AF-42EE-8A3F-7CA423037259}"/>
                  </a:ext>
                </a:extLst>
              </p:cNvPr>
              <p:cNvSpPr/>
              <p:nvPr/>
            </p:nvSpPr>
            <p:spPr bwMode="auto">
              <a:xfrm>
                <a:off x="655637" y="5607047"/>
                <a:ext cx="228600" cy="228600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3" name="Oval 179">
                <a:extLst>
                  <a:ext uri="{FF2B5EF4-FFF2-40B4-BE49-F238E27FC236}">
                    <a16:creationId xmlns:a16="http://schemas.microsoft.com/office/drawing/2014/main" id="{2004C0AE-CECA-4EEC-85A1-A25E918918B8}"/>
                  </a:ext>
                </a:extLst>
              </p:cNvPr>
              <p:cNvSpPr/>
              <p:nvPr/>
            </p:nvSpPr>
            <p:spPr bwMode="auto">
              <a:xfrm>
                <a:off x="1650432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4" name="Oval 180">
                <a:extLst>
                  <a:ext uri="{FF2B5EF4-FFF2-40B4-BE49-F238E27FC236}">
                    <a16:creationId xmlns:a16="http://schemas.microsoft.com/office/drawing/2014/main" id="{F9AE48BB-E2D5-4B24-8711-42AC960FC900}"/>
                  </a:ext>
                </a:extLst>
              </p:cNvPr>
              <p:cNvSpPr/>
              <p:nvPr/>
            </p:nvSpPr>
            <p:spPr bwMode="auto">
              <a:xfrm>
                <a:off x="1528159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5" name="Oval 181">
                <a:extLst>
                  <a:ext uri="{FF2B5EF4-FFF2-40B4-BE49-F238E27FC236}">
                    <a16:creationId xmlns:a16="http://schemas.microsoft.com/office/drawing/2014/main" id="{FEA4CC03-047D-4F79-A207-9576BDDA5E78}"/>
                  </a:ext>
                </a:extLst>
              </p:cNvPr>
              <p:cNvSpPr/>
              <p:nvPr/>
            </p:nvSpPr>
            <p:spPr bwMode="auto">
              <a:xfrm>
                <a:off x="1405883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6" name="Oval 182">
                <a:extLst>
                  <a:ext uri="{FF2B5EF4-FFF2-40B4-BE49-F238E27FC236}">
                    <a16:creationId xmlns:a16="http://schemas.microsoft.com/office/drawing/2014/main" id="{5B171FB7-485E-4D92-B0B2-9A2C43B8F7F2}"/>
                  </a:ext>
                </a:extLst>
              </p:cNvPr>
              <p:cNvSpPr/>
              <p:nvPr/>
            </p:nvSpPr>
            <p:spPr bwMode="auto">
              <a:xfrm>
                <a:off x="128360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7" name="Oval 183">
                <a:extLst>
                  <a:ext uri="{FF2B5EF4-FFF2-40B4-BE49-F238E27FC236}">
                    <a16:creationId xmlns:a16="http://schemas.microsoft.com/office/drawing/2014/main" id="{142C7908-D922-4120-8CFE-437404A2CA3E}"/>
                  </a:ext>
                </a:extLst>
              </p:cNvPr>
              <p:cNvSpPr/>
              <p:nvPr/>
            </p:nvSpPr>
            <p:spPr bwMode="auto">
              <a:xfrm>
                <a:off x="116133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8" name="Oval 184">
                <a:extLst>
                  <a:ext uri="{FF2B5EF4-FFF2-40B4-BE49-F238E27FC236}">
                    <a16:creationId xmlns:a16="http://schemas.microsoft.com/office/drawing/2014/main" id="{9BAFBD45-34A9-40B8-9E3A-CD7B078B720F}"/>
                  </a:ext>
                </a:extLst>
              </p:cNvPr>
              <p:cNvSpPr/>
              <p:nvPr/>
            </p:nvSpPr>
            <p:spPr bwMode="auto">
              <a:xfrm>
                <a:off x="103905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9" name="Oval 185">
                <a:extLst>
                  <a:ext uri="{FF2B5EF4-FFF2-40B4-BE49-F238E27FC236}">
                    <a16:creationId xmlns:a16="http://schemas.microsoft.com/office/drawing/2014/main" id="{1E49CFE6-D287-4D66-9E46-BFFFA6B8D6C1}"/>
                  </a:ext>
                </a:extLst>
              </p:cNvPr>
              <p:cNvSpPr/>
              <p:nvPr/>
            </p:nvSpPr>
            <p:spPr bwMode="auto">
              <a:xfrm>
                <a:off x="916779" y="5607047"/>
                <a:ext cx="228600" cy="228600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0" name="Oval 186">
                <a:extLst>
                  <a:ext uri="{FF2B5EF4-FFF2-40B4-BE49-F238E27FC236}">
                    <a16:creationId xmlns:a16="http://schemas.microsoft.com/office/drawing/2014/main" id="{4B5916E9-FDBC-4C92-8A64-13FEE5425869}"/>
                  </a:ext>
                </a:extLst>
              </p:cNvPr>
              <p:cNvSpPr/>
              <p:nvPr/>
            </p:nvSpPr>
            <p:spPr bwMode="auto">
              <a:xfrm>
                <a:off x="1911574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1" name="Oval 187">
                <a:extLst>
                  <a:ext uri="{FF2B5EF4-FFF2-40B4-BE49-F238E27FC236}">
                    <a16:creationId xmlns:a16="http://schemas.microsoft.com/office/drawing/2014/main" id="{788023DB-6801-4FD5-9924-379344530F05}"/>
                  </a:ext>
                </a:extLst>
              </p:cNvPr>
              <p:cNvSpPr/>
              <p:nvPr/>
            </p:nvSpPr>
            <p:spPr bwMode="auto">
              <a:xfrm>
                <a:off x="1789301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2" name="Oval 188">
                <a:extLst>
                  <a:ext uri="{FF2B5EF4-FFF2-40B4-BE49-F238E27FC236}">
                    <a16:creationId xmlns:a16="http://schemas.microsoft.com/office/drawing/2014/main" id="{B44BF3BA-4EBD-4543-95EB-843BE62FE72D}"/>
                  </a:ext>
                </a:extLst>
              </p:cNvPr>
              <p:cNvSpPr/>
              <p:nvPr/>
            </p:nvSpPr>
            <p:spPr bwMode="auto">
              <a:xfrm>
                <a:off x="1667025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3" name="Oval 189">
                <a:extLst>
                  <a:ext uri="{FF2B5EF4-FFF2-40B4-BE49-F238E27FC236}">
                    <a16:creationId xmlns:a16="http://schemas.microsoft.com/office/drawing/2014/main" id="{F82ECAE9-AAC2-4225-9940-D86827A1F882}"/>
                  </a:ext>
                </a:extLst>
              </p:cNvPr>
              <p:cNvSpPr/>
              <p:nvPr/>
            </p:nvSpPr>
            <p:spPr bwMode="auto">
              <a:xfrm>
                <a:off x="154474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117E8120-C878-4EE3-BAC8-C09A83CD0D7C}"/>
                  </a:ext>
                </a:extLst>
              </p:cNvPr>
              <p:cNvSpPr/>
              <p:nvPr/>
            </p:nvSpPr>
            <p:spPr bwMode="auto">
              <a:xfrm>
                <a:off x="142247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5" name="Oval 191">
                <a:extLst>
                  <a:ext uri="{FF2B5EF4-FFF2-40B4-BE49-F238E27FC236}">
                    <a16:creationId xmlns:a16="http://schemas.microsoft.com/office/drawing/2014/main" id="{BDABAC8F-E2CF-4E91-8A96-AB1361B87444}"/>
                  </a:ext>
                </a:extLst>
              </p:cNvPr>
              <p:cNvSpPr/>
              <p:nvPr/>
            </p:nvSpPr>
            <p:spPr bwMode="auto">
              <a:xfrm>
                <a:off x="130019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6" name="Oval 192">
                <a:extLst>
                  <a:ext uri="{FF2B5EF4-FFF2-40B4-BE49-F238E27FC236}">
                    <a16:creationId xmlns:a16="http://schemas.microsoft.com/office/drawing/2014/main" id="{73F647AC-0394-4606-8B25-0FFEFEC65CC2}"/>
                  </a:ext>
                </a:extLst>
              </p:cNvPr>
              <p:cNvSpPr/>
              <p:nvPr/>
            </p:nvSpPr>
            <p:spPr bwMode="auto">
              <a:xfrm>
                <a:off x="117792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7" name="Oval 193">
                <a:extLst>
                  <a:ext uri="{FF2B5EF4-FFF2-40B4-BE49-F238E27FC236}">
                    <a16:creationId xmlns:a16="http://schemas.microsoft.com/office/drawing/2014/main" id="{B6C78259-2137-4E32-8827-2C660706CD77}"/>
                  </a:ext>
                </a:extLst>
              </p:cNvPr>
              <p:cNvSpPr/>
              <p:nvPr/>
            </p:nvSpPr>
            <p:spPr bwMode="auto">
              <a:xfrm>
                <a:off x="217271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8" name="Oval 194">
                <a:extLst>
                  <a:ext uri="{FF2B5EF4-FFF2-40B4-BE49-F238E27FC236}">
                    <a16:creationId xmlns:a16="http://schemas.microsoft.com/office/drawing/2014/main" id="{D3CA1549-229A-4777-BA05-C939B789A74E}"/>
                  </a:ext>
                </a:extLst>
              </p:cNvPr>
              <p:cNvSpPr/>
              <p:nvPr/>
            </p:nvSpPr>
            <p:spPr bwMode="auto">
              <a:xfrm>
                <a:off x="205044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9" name="Oval 195">
                <a:extLst>
                  <a:ext uri="{FF2B5EF4-FFF2-40B4-BE49-F238E27FC236}">
                    <a16:creationId xmlns:a16="http://schemas.microsoft.com/office/drawing/2014/main" id="{69348EAD-096A-4959-920E-3EF8198D91AB}"/>
                  </a:ext>
                </a:extLst>
              </p:cNvPr>
              <p:cNvSpPr/>
              <p:nvPr/>
            </p:nvSpPr>
            <p:spPr bwMode="auto">
              <a:xfrm>
                <a:off x="192816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0" name="Oval 196">
                <a:extLst>
                  <a:ext uri="{FF2B5EF4-FFF2-40B4-BE49-F238E27FC236}">
                    <a16:creationId xmlns:a16="http://schemas.microsoft.com/office/drawing/2014/main" id="{6D188133-CCF4-4423-8B57-4D7C8742A27F}"/>
                  </a:ext>
                </a:extLst>
              </p:cNvPr>
              <p:cNvSpPr/>
              <p:nvPr/>
            </p:nvSpPr>
            <p:spPr bwMode="auto">
              <a:xfrm>
                <a:off x="180589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1" name="Oval 197">
                <a:extLst>
                  <a:ext uri="{FF2B5EF4-FFF2-40B4-BE49-F238E27FC236}">
                    <a16:creationId xmlns:a16="http://schemas.microsoft.com/office/drawing/2014/main" id="{598CB5FE-0367-407E-A5D7-D9C79398EB3B}"/>
                  </a:ext>
                </a:extLst>
              </p:cNvPr>
              <p:cNvSpPr/>
              <p:nvPr/>
            </p:nvSpPr>
            <p:spPr bwMode="auto">
              <a:xfrm>
                <a:off x="168361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2" name="Oval 198">
                <a:extLst>
                  <a:ext uri="{FF2B5EF4-FFF2-40B4-BE49-F238E27FC236}">
                    <a16:creationId xmlns:a16="http://schemas.microsoft.com/office/drawing/2014/main" id="{79E68F65-A537-4C0C-A563-80C110DBD275}"/>
                  </a:ext>
                </a:extLst>
              </p:cNvPr>
              <p:cNvSpPr/>
              <p:nvPr/>
            </p:nvSpPr>
            <p:spPr bwMode="auto">
              <a:xfrm>
                <a:off x="156133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3" name="Oval 199">
                <a:extLst>
                  <a:ext uri="{FF2B5EF4-FFF2-40B4-BE49-F238E27FC236}">
                    <a16:creationId xmlns:a16="http://schemas.microsoft.com/office/drawing/2014/main" id="{4C25167F-ED72-41A7-AB90-69674BEA363C}"/>
                  </a:ext>
                </a:extLst>
              </p:cNvPr>
              <p:cNvSpPr/>
              <p:nvPr/>
            </p:nvSpPr>
            <p:spPr bwMode="auto">
              <a:xfrm>
                <a:off x="143906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4" name="Oval 200">
                <a:extLst>
                  <a:ext uri="{FF2B5EF4-FFF2-40B4-BE49-F238E27FC236}">
                    <a16:creationId xmlns:a16="http://schemas.microsoft.com/office/drawing/2014/main" id="{C278E4F4-64CE-4186-AD00-57B8E34B6F50}"/>
                  </a:ext>
                </a:extLst>
              </p:cNvPr>
              <p:cNvSpPr/>
              <p:nvPr/>
            </p:nvSpPr>
            <p:spPr bwMode="auto">
              <a:xfrm>
                <a:off x="243385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5" name="Oval 201">
                <a:extLst>
                  <a:ext uri="{FF2B5EF4-FFF2-40B4-BE49-F238E27FC236}">
                    <a16:creationId xmlns:a16="http://schemas.microsoft.com/office/drawing/2014/main" id="{D34269FE-5D90-4AAB-83EE-F86A60A98007}"/>
                  </a:ext>
                </a:extLst>
              </p:cNvPr>
              <p:cNvSpPr/>
              <p:nvPr/>
            </p:nvSpPr>
            <p:spPr bwMode="auto">
              <a:xfrm>
                <a:off x="231158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6" name="Oval 202">
                <a:extLst>
                  <a:ext uri="{FF2B5EF4-FFF2-40B4-BE49-F238E27FC236}">
                    <a16:creationId xmlns:a16="http://schemas.microsoft.com/office/drawing/2014/main" id="{6599C9BA-10D5-4984-A956-D0E3725C68C8}"/>
                  </a:ext>
                </a:extLst>
              </p:cNvPr>
              <p:cNvSpPr/>
              <p:nvPr/>
            </p:nvSpPr>
            <p:spPr bwMode="auto">
              <a:xfrm>
                <a:off x="218930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7" name="Oval 203">
                <a:extLst>
                  <a:ext uri="{FF2B5EF4-FFF2-40B4-BE49-F238E27FC236}">
                    <a16:creationId xmlns:a16="http://schemas.microsoft.com/office/drawing/2014/main" id="{8AA8DF89-D570-43BD-9097-694AE80B3FD7}"/>
                  </a:ext>
                </a:extLst>
              </p:cNvPr>
              <p:cNvSpPr/>
              <p:nvPr/>
            </p:nvSpPr>
            <p:spPr bwMode="auto">
              <a:xfrm>
                <a:off x="206703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8" name="Oval 204">
                <a:extLst>
                  <a:ext uri="{FF2B5EF4-FFF2-40B4-BE49-F238E27FC236}">
                    <a16:creationId xmlns:a16="http://schemas.microsoft.com/office/drawing/2014/main" id="{8D79D5B1-14D9-4DEA-B0F7-BE3944274C71}"/>
                  </a:ext>
                </a:extLst>
              </p:cNvPr>
              <p:cNvSpPr/>
              <p:nvPr/>
            </p:nvSpPr>
            <p:spPr bwMode="auto">
              <a:xfrm>
                <a:off x="194475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9" name="Oval 205">
                <a:extLst>
                  <a:ext uri="{FF2B5EF4-FFF2-40B4-BE49-F238E27FC236}">
                    <a16:creationId xmlns:a16="http://schemas.microsoft.com/office/drawing/2014/main" id="{BA1D476B-C9D5-4891-9DBF-261556F8E2AD}"/>
                  </a:ext>
                </a:extLst>
              </p:cNvPr>
              <p:cNvSpPr/>
              <p:nvPr/>
            </p:nvSpPr>
            <p:spPr bwMode="auto">
              <a:xfrm>
                <a:off x="182248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0" name="Oval 206">
                <a:extLst>
                  <a:ext uri="{FF2B5EF4-FFF2-40B4-BE49-F238E27FC236}">
                    <a16:creationId xmlns:a16="http://schemas.microsoft.com/office/drawing/2014/main" id="{1B0049FB-86C6-425F-B8D7-7063BE8D3A0A}"/>
                  </a:ext>
                </a:extLst>
              </p:cNvPr>
              <p:cNvSpPr/>
              <p:nvPr/>
            </p:nvSpPr>
            <p:spPr bwMode="auto">
              <a:xfrm>
                <a:off x="170020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1" name="Oval 207">
                <a:extLst>
                  <a:ext uri="{FF2B5EF4-FFF2-40B4-BE49-F238E27FC236}">
                    <a16:creationId xmlns:a16="http://schemas.microsoft.com/office/drawing/2014/main" id="{2A42AACE-B679-410C-B32F-D919491334D4}"/>
                  </a:ext>
                </a:extLst>
              </p:cNvPr>
              <p:cNvSpPr/>
              <p:nvPr/>
            </p:nvSpPr>
            <p:spPr bwMode="auto">
              <a:xfrm>
                <a:off x="269500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2" name="Oval 208">
                <a:extLst>
                  <a:ext uri="{FF2B5EF4-FFF2-40B4-BE49-F238E27FC236}">
                    <a16:creationId xmlns:a16="http://schemas.microsoft.com/office/drawing/2014/main" id="{ACC41024-206F-403C-8D53-D72DC81558BD}"/>
                  </a:ext>
                </a:extLst>
              </p:cNvPr>
              <p:cNvSpPr/>
              <p:nvPr/>
            </p:nvSpPr>
            <p:spPr bwMode="auto">
              <a:xfrm>
                <a:off x="257272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3" name="Oval 209">
                <a:extLst>
                  <a:ext uri="{FF2B5EF4-FFF2-40B4-BE49-F238E27FC236}">
                    <a16:creationId xmlns:a16="http://schemas.microsoft.com/office/drawing/2014/main" id="{72DE5058-41D2-4CC2-B514-1172D5A32C79}"/>
                  </a:ext>
                </a:extLst>
              </p:cNvPr>
              <p:cNvSpPr/>
              <p:nvPr/>
            </p:nvSpPr>
            <p:spPr bwMode="auto">
              <a:xfrm>
                <a:off x="245045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4" name="Oval 210">
                <a:extLst>
                  <a:ext uri="{FF2B5EF4-FFF2-40B4-BE49-F238E27FC236}">
                    <a16:creationId xmlns:a16="http://schemas.microsoft.com/office/drawing/2014/main" id="{9C8BDA60-F222-4EB2-9E9B-9EE93BF4376D}"/>
                  </a:ext>
                </a:extLst>
              </p:cNvPr>
              <p:cNvSpPr/>
              <p:nvPr/>
            </p:nvSpPr>
            <p:spPr bwMode="auto">
              <a:xfrm>
                <a:off x="232817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5" name="Oval 211">
                <a:extLst>
                  <a:ext uri="{FF2B5EF4-FFF2-40B4-BE49-F238E27FC236}">
                    <a16:creationId xmlns:a16="http://schemas.microsoft.com/office/drawing/2014/main" id="{A80E1624-A860-47A3-BA24-28039B012F48}"/>
                  </a:ext>
                </a:extLst>
              </p:cNvPr>
              <p:cNvSpPr/>
              <p:nvPr/>
            </p:nvSpPr>
            <p:spPr bwMode="auto">
              <a:xfrm>
                <a:off x="220589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6" name="Oval 212">
                <a:extLst>
                  <a:ext uri="{FF2B5EF4-FFF2-40B4-BE49-F238E27FC236}">
                    <a16:creationId xmlns:a16="http://schemas.microsoft.com/office/drawing/2014/main" id="{F0033586-FE50-4868-AF76-3720AD04C73F}"/>
                  </a:ext>
                </a:extLst>
              </p:cNvPr>
              <p:cNvSpPr/>
              <p:nvPr/>
            </p:nvSpPr>
            <p:spPr bwMode="auto">
              <a:xfrm>
                <a:off x="208362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7" name="Oval 213">
                <a:extLst>
                  <a:ext uri="{FF2B5EF4-FFF2-40B4-BE49-F238E27FC236}">
                    <a16:creationId xmlns:a16="http://schemas.microsoft.com/office/drawing/2014/main" id="{7847E502-AA3A-4465-95EF-3AEA6E01530A}"/>
                  </a:ext>
                </a:extLst>
              </p:cNvPr>
              <p:cNvSpPr/>
              <p:nvPr/>
            </p:nvSpPr>
            <p:spPr bwMode="auto">
              <a:xfrm>
                <a:off x="196134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8" name="Oval 214">
                <a:extLst>
                  <a:ext uri="{FF2B5EF4-FFF2-40B4-BE49-F238E27FC236}">
                    <a16:creationId xmlns:a16="http://schemas.microsoft.com/office/drawing/2014/main" id="{75CD4B87-04BA-48DB-8E84-599D9784C351}"/>
                  </a:ext>
                </a:extLst>
              </p:cNvPr>
              <p:cNvSpPr/>
              <p:nvPr/>
            </p:nvSpPr>
            <p:spPr bwMode="auto">
              <a:xfrm>
                <a:off x="295614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9" name="Oval 215">
                <a:extLst>
                  <a:ext uri="{FF2B5EF4-FFF2-40B4-BE49-F238E27FC236}">
                    <a16:creationId xmlns:a16="http://schemas.microsoft.com/office/drawing/2014/main" id="{DB12EA01-A43D-4B10-B2A5-A50CFE79CA82}"/>
                  </a:ext>
                </a:extLst>
              </p:cNvPr>
              <p:cNvSpPr/>
              <p:nvPr/>
            </p:nvSpPr>
            <p:spPr bwMode="auto">
              <a:xfrm>
                <a:off x="283386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0" name="Oval 216">
                <a:extLst>
                  <a:ext uri="{FF2B5EF4-FFF2-40B4-BE49-F238E27FC236}">
                    <a16:creationId xmlns:a16="http://schemas.microsoft.com/office/drawing/2014/main" id="{E4503279-BA35-4C52-9A12-E0A03AEADBE7}"/>
                  </a:ext>
                </a:extLst>
              </p:cNvPr>
              <p:cNvSpPr/>
              <p:nvPr/>
            </p:nvSpPr>
            <p:spPr bwMode="auto">
              <a:xfrm>
                <a:off x="271159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1" name="Oval 217">
                <a:extLst>
                  <a:ext uri="{FF2B5EF4-FFF2-40B4-BE49-F238E27FC236}">
                    <a16:creationId xmlns:a16="http://schemas.microsoft.com/office/drawing/2014/main" id="{64A52BEC-38BF-4269-8F54-79B9C7A9C5ED}"/>
                  </a:ext>
                </a:extLst>
              </p:cNvPr>
              <p:cNvSpPr/>
              <p:nvPr/>
            </p:nvSpPr>
            <p:spPr bwMode="auto">
              <a:xfrm>
                <a:off x="258931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2" name="Oval 218">
                <a:extLst>
                  <a:ext uri="{FF2B5EF4-FFF2-40B4-BE49-F238E27FC236}">
                    <a16:creationId xmlns:a16="http://schemas.microsoft.com/office/drawing/2014/main" id="{EEF4D082-B274-420E-B5DF-35CCE8FA9E8C}"/>
                  </a:ext>
                </a:extLst>
              </p:cNvPr>
              <p:cNvSpPr/>
              <p:nvPr/>
            </p:nvSpPr>
            <p:spPr bwMode="auto">
              <a:xfrm>
                <a:off x="246704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3" name="Oval 219">
                <a:extLst>
                  <a:ext uri="{FF2B5EF4-FFF2-40B4-BE49-F238E27FC236}">
                    <a16:creationId xmlns:a16="http://schemas.microsoft.com/office/drawing/2014/main" id="{9B91808B-682C-4801-ABDC-D246FEAF704E}"/>
                  </a:ext>
                </a:extLst>
              </p:cNvPr>
              <p:cNvSpPr/>
              <p:nvPr/>
            </p:nvSpPr>
            <p:spPr bwMode="auto">
              <a:xfrm>
                <a:off x="234476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4" name="Oval 220">
                <a:extLst>
                  <a:ext uri="{FF2B5EF4-FFF2-40B4-BE49-F238E27FC236}">
                    <a16:creationId xmlns:a16="http://schemas.microsoft.com/office/drawing/2014/main" id="{B0CED52F-08AE-4C38-8E65-3FCF800D6092}"/>
                  </a:ext>
                </a:extLst>
              </p:cNvPr>
              <p:cNvSpPr/>
              <p:nvPr/>
            </p:nvSpPr>
            <p:spPr bwMode="auto">
              <a:xfrm>
                <a:off x="222248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5" name="Oval 221">
                <a:extLst>
                  <a:ext uri="{FF2B5EF4-FFF2-40B4-BE49-F238E27FC236}">
                    <a16:creationId xmlns:a16="http://schemas.microsoft.com/office/drawing/2014/main" id="{26B48715-C250-4744-96B5-4A7D3DD19D9B}"/>
                  </a:ext>
                </a:extLst>
              </p:cNvPr>
              <p:cNvSpPr/>
              <p:nvPr/>
            </p:nvSpPr>
            <p:spPr bwMode="auto">
              <a:xfrm>
                <a:off x="321728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6" name="Oval 222">
                <a:extLst>
                  <a:ext uri="{FF2B5EF4-FFF2-40B4-BE49-F238E27FC236}">
                    <a16:creationId xmlns:a16="http://schemas.microsoft.com/office/drawing/2014/main" id="{1459F124-64B3-4E51-8E19-112B0F0883B0}"/>
                  </a:ext>
                </a:extLst>
              </p:cNvPr>
              <p:cNvSpPr/>
              <p:nvPr/>
            </p:nvSpPr>
            <p:spPr bwMode="auto">
              <a:xfrm>
                <a:off x="309501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7" name="Oval 223">
                <a:extLst>
                  <a:ext uri="{FF2B5EF4-FFF2-40B4-BE49-F238E27FC236}">
                    <a16:creationId xmlns:a16="http://schemas.microsoft.com/office/drawing/2014/main" id="{C447FDB4-730E-476E-B139-696443C39230}"/>
                  </a:ext>
                </a:extLst>
              </p:cNvPr>
              <p:cNvSpPr/>
              <p:nvPr/>
            </p:nvSpPr>
            <p:spPr bwMode="auto">
              <a:xfrm>
                <a:off x="297273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8" name="Oval 224">
                <a:extLst>
                  <a:ext uri="{FF2B5EF4-FFF2-40B4-BE49-F238E27FC236}">
                    <a16:creationId xmlns:a16="http://schemas.microsoft.com/office/drawing/2014/main" id="{1D33A08B-790C-409A-AB9B-932D2B492496}"/>
                  </a:ext>
                </a:extLst>
              </p:cNvPr>
              <p:cNvSpPr/>
              <p:nvPr/>
            </p:nvSpPr>
            <p:spPr bwMode="auto">
              <a:xfrm>
                <a:off x="285045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9" name="Oval 225">
                <a:extLst>
                  <a:ext uri="{FF2B5EF4-FFF2-40B4-BE49-F238E27FC236}">
                    <a16:creationId xmlns:a16="http://schemas.microsoft.com/office/drawing/2014/main" id="{4C810109-B41E-4520-80FF-5671E5F30923}"/>
                  </a:ext>
                </a:extLst>
              </p:cNvPr>
              <p:cNvSpPr/>
              <p:nvPr/>
            </p:nvSpPr>
            <p:spPr bwMode="auto">
              <a:xfrm>
                <a:off x="272818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0" name="Oval 226">
                <a:extLst>
                  <a:ext uri="{FF2B5EF4-FFF2-40B4-BE49-F238E27FC236}">
                    <a16:creationId xmlns:a16="http://schemas.microsoft.com/office/drawing/2014/main" id="{1509E7AE-594A-40A2-821E-24E0883DADA8}"/>
                  </a:ext>
                </a:extLst>
              </p:cNvPr>
              <p:cNvSpPr/>
              <p:nvPr/>
            </p:nvSpPr>
            <p:spPr bwMode="auto">
              <a:xfrm>
                <a:off x="260590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1" name="Oval 227">
                <a:extLst>
                  <a:ext uri="{FF2B5EF4-FFF2-40B4-BE49-F238E27FC236}">
                    <a16:creationId xmlns:a16="http://schemas.microsoft.com/office/drawing/2014/main" id="{77BE01B4-F7DD-40F0-B734-FFDBB2515AD4}"/>
                  </a:ext>
                </a:extLst>
              </p:cNvPr>
              <p:cNvSpPr/>
              <p:nvPr/>
            </p:nvSpPr>
            <p:spPr bwMode="auto">
              <a:xfrm>
                <a:off x="248363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2" name="Oval 228">
                <a:extLst>
                  <a:ext uri="{FF2B5EF4-FFF2-40B4-BE49-F238E27FC236}">
                    <a16:creationId xmlns:a16="http://schemas.microsoft.com/office/drawing/2014/main" id="{583D8DEA-B3A3-4430-8349-FE023AD2468A}"/>
                  </a:ext>
                </a:extLst>
              </p:cNvPr>
              <p:cNvSpPr/>
              <p:nvPr/>
            </p:nvSpPr>
            <p:spPr bwMode="auto">
              <a:xfrm>
                <a:off x="347842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3" name="Oval 229">
                <a:extLst>
                  <a:ext uri="{FF2B5EF4-FFF2-40B4-BE49-F238E27FC236}">
                    <a16:creationId xmlns:a16="http://schemas.microsoft.com/office/drawing/2014/main" id="{F9C560DD-4005-4A79-BDE9-789AFC8A7D7D}"/>
                  </a:ext>
                </a:extLst>
              </p:cNvPr>
              <p:cNvSpPr/>
              <p:nvPr/>
            </p:nvSpPr>
            <p:spPr bwMode="auto">
              <a:xfrm>
                <a:off x="335615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4" name="Oval 230">
                <a:extLst>
                  <a:ext uri="{FF2B5EF4-FFF2-40B4-BE49-F238E27FC236}">
                    <a16:creationId xmlns:a16="http://schemas.microsoft.com/office/drawing/2014/main" id="{5489FF9F-27E6-4BB9-96D9-D6F03F34C6EC}"/>
                  </a:ext>
                </a:extLst>
              </p:cNvPr>
              <p:cNvSpPr/>
              <p:nvPr/>
            </p:nvSpPr>
            <p:spPr bwMode="auto">
              <a:xfrm>
                <a:off x="323387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5" name="Oval 231">
                <a:extLst>
                  <a:ext uri="{FF2B5EF4-FFF2-40B4-BE49-F238E27FC236}">
                    <a16:creationId xmlns:a16="http://schemas.microsoft.com/office/drawing/2014/main" id="{06492CBA-91DD-4FCD-A53B-597120794430}"/>
                  </a:ext>
                </a:extLst>
              </p:cNvPr>
              <p:cNvSpPr/>
              <p:nvPr/>
            </p:nvSpPr>
            <p:spPr bwMode="auto">
              <a:xfrm>
                <a:off x="311160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6" name="Oval 232">
                <a:extLst>
                  <a:ext uri="{FF2B5EF4-FFF2-40B4-BE49-F238E27FC236}">
                    <a16:creationId xmlns:a16="http://schemas.microsoft.com/office/drawing/2014/main" id="{B99B861A-D26E-4F58-8AD0-A1E143E6534F}"/>
                  </a:ext>
                </a:extLst>
              </p:cNvPr>
              <p:cNvSpPr/>
              <p:nvPr/>
            </p:nvSpPr>
            <p:spPr bwMode="auto">
              <a:xfrm>
                <a:off x="298932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7" name="Oval 233">
                <a:extLst>
                  <a:ext uri="{FF2B5EF4-FFF2-40B4-BE49-F238E27FC236}">
                    <a16:creationId xmlns:a16="http://schemas.microsoft.com/office/drawing/2014/main" id="{BD29797B-E593-438F-AFD5-8BBB82B17A23}"/>
                  </a:ext>
                </a:extLst>
              </p:cNvPr>
              <p:cNvSpPr/>
              <p:nvPr/>
            </p:nvSpPr>
            <p:spPr bwMode="auto">
              <a:xfrm>
                <a:off x="286704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8" name="Oval 234">
                <a:extLst>
                  <a:ext uri="{FF2B5EF4-FFF2-40B4-BE49-F238E27FC236}">
                    <a16:creationId xmlns:a16="http://schemas.microsoft.com/office/drawing/2014/main" id="{3F12D1F8-FE72-4A95-BD2B-276030E26B88}"/>
                  </a:ext>
                </a:extLst>
              </p:cNvPr>
              <p:cNvSpPr/>
              <p:nvPr/>
            </p:nvSpPr>
            <p:spPr bwMode="auto">
              <a:xfrm>
                <a:off x="274477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9" name="Oval 235">
                <a:extLst>
                  <a:ext uri="{FF2B5EF4-FFF2-40B4-BE49-F238E27FC236}">
                    <a16:creationId xmlns:a16="http://schemas.microsoft.com/office/drawing/2014/main" id="{D156589D-5706-4C80-8CFB-5479C3102702}"/>
                  </a:ext>
                </a:extLst>
              </p:cNvPr>
              <p:cNvSpPr/>
              <p:nvPr/>
            </p:nvSpPr>
            <p:spPr bwMode="auto">
              <a:xfrm>
                <a:off x="373956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0" name="Oval 236">
                <a:extLst>
                  <a:ext uri="{FF2B5EF4-FFF2-40B4-BE49-F238E27FC236}">
                    <a16:creationId xmlns:a16="http://schemas.microsoft.com/office/drawing/2014/main" id="{4A319624-E157-4568-9A10-711AB2C9F4C9}"/>
                  </a:ext>
                </a:extLst>
              </p:cNvPr>
              <p:cNvSpPr/>
              <p:nvPr/>
            </p:nvSpPr>
            <p:spPr bwMode="auto">
              <a:xfrm>
                <a:off x="361729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1" name="Oval 237">
                <a:extLst>
                  <a:ext uri="{FF2B5EF4-FFF2-40B4-BE49-F238E27FC236}">
                    <a16:creationId xmlns:a16="http://schemas.microsoft.com/office/drawing/2014/main" id="{182534C3-8C4C-4A85-A693-46554CD98FDC}"/>
                  </a:ext>
                </a:extLst>
              </p:cNvPr>
              <p:cNvSpPr/>
              <p:nvPr/>
            </p:nvSpPr>
            <p:spPr bwMode="auto">
              <a:xfrm>
                <a:off x="349501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2" name="Oval 238">
                <a:extLst>
                  <a:ext uri="{FF2B5EF4-FFF2-40B4-BE49-F238E27FC236}">
                    <a16:creationId xmlns:a16="http://schemas.microsoft.com/office/drawing/2014/main" id="{F73724DE-637F-49C4-A45A-5A77EE6CEB13}"/>
                  </a:ext>
                </a:extLst>
              </p:cNvPr>
              <p:cNvSpPr/>
              <p:nvPr/>
            </p:nvSpPr>
            <p:spPr bwMode="auto">
              <a:xfrm>
                <a:off x="337274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3" name="Oval 239">
                <a:extLst>
                  <a:ext uri="{FF2B5EF4-FFF2-40B4-BE49-F238E27FC236}">
                    <a16:creationId xmlns:a16="http://schemas.microsoft.com/office/drawing/2014/main" id="{242B3A11-92CD-4CC3-858F-C85084431247}"/>
                  </a:ext>
                </a:extLst>
              </p:cNvPr>
              <p:cNvSpPr/>
              <p:nvPr/>
            </p:nvSpPr>
            <p:spPr bwMode="auto">
              <a:xfrm>
                <a:off x="325046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4" name="Oval 240">
                <a:extLst>
                  <a:ext uri="{FF2B5EF4-FFF2-40B4-BE49-F238E27FC236}">
                    <a16:creationId xmlns:a16="http://schemas.microsoft.com/office/drawing/2014/main" id="{C0C0DC79-8F73-415E-A0BF-4D5C18431133}"/>
                  </a:ext>
                </a:extLst>
              </p:cNvPr>
              <p:cNvSpPr/>
              <p:nvPr/>
            </p:nvSpPr>
            <p:spPr bwMode="auto">
              <a:xfrm>
                <a:off x="312819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5" name="Oval 241">
                <a:extLst>
                  <a:ext uri="{FF2B5EF4-FFF2-40B4-BE49-F238E27FC236}">
                    <a16:creationId xmlns:a16="http://schemas.microsoft.com/office/drawing/2014/main" id="{B956C166-FF05-4837-8C37-9D20735C9D4A}"/>
                  </a:ext>
                </a:extLst>
              </p:cNvPr>
              <p:cNvSpPr/>
              <p:nvPr/>
            </p:nvSpPr>
            <p:spPr bwMode="auto">
              <a:xfrm>
                <a:off x="300591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6" name="Oval 242">
                <a:extLst>
                  <a:ext uri="{FF2B5EF4-FFF2-40B4-BE49-F238E27FC236}">
                    <a16:creationId xmlns:a16="http://schemas.microsoft.com/office/drawing/2014/main" id="{105D2BCA-2426-4500-99F5-0B84C379E33C}"/>
                  </a:ext>
                </a:extLst>
              </p:cNvPr>
              <p:cNvSpPr/>
              <p:nvPr/>
            </p:nvSpPr>
            <p:spPr bwMode="auto">
              <a:xfrm>
                <a:off x="400071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7" name="Oval 243">
                <a:extLst>
                  <a:ext uri="{FF2B5EF4-FFF2-40B4-BE49-F238E27FC236}">
                    <a16:creationId xmlns:a16="http://schemas.microsoft.com/office/drawing/2014/main" id="{D2D8781F-A7DF-4D31-9DF2-7DA520D35947}"/>
                  </a:ext>
                </a:extLst>
              </p:cNvPr>
              <p:cNvSpPr/>
              <p:nvPr/>
            </p:nvSpPr>
            <p:spPr bwMode="auto">
              <a:xfrm>
                <a:off x="387843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8" name="Oval 244">
                <a:extLst>
                  <a:ext uri="{FF2B5EF4-FFF2-40B4-BE49-F238E27FC236}">
                    <a16:creationId xmlns:a16="http://schemas.microsoft.com/office/drawing/2014/main" id="{87F584D5-7524-425E-AD13-540F66C2EA94}"/>
                  </a:ext>
                </a:extLst>
              </p:cNvPr>
              <p:cNvSpPr/>
              <p:nvPr/>
            </p:nvSpPr>
            <p:spPr bwMode="auto">
              <a:xfrm>
                <a:off x="375616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9" name="Oval 245">
                <a:extLst>
                  <a:ext uri="{FF2B5EF4-FFF2-40B4-BE49-F238E27FC236}">
                    <a16:creationId xmlns:a16="http://schemas.microsoft.com/office/drawing/2014/main" id="{3543D52D-EA1E-4E1C-9E6A-76558D546028}"/>
                  </a:ext>
                </a:extLst>
              </p:cNvPr>
              <p:cNvSpPr/>
              <p:nvPr/>
            </p:nvSpPr>
            <p:spPr bwMode="auto">
              <a:xfrm>
                <a:off x="363388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0" name="Oval 246">
                <a:extLst>
                  <a:ext uri="{FF2B5EF4-FFF2-40B4-BE49-F238E27FC236}">
                    <a16:creationId xmlns:a16="http://schemas.microsoft.com/office/drawing/2014/main" id="{97226A10-E446-4942-8A34-1E226273298E}"/>
                  </a:ext>
                </a:extLst>
              </p:cNvPr>
              <p:cNvSpPr/>
              <p:nvPr/>
            </p:nvSpPr>
            <p:spPr bwMode="auto">
              <a:xfrm>
                <a:off x="351160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1" name="Oval 247">
                <a:extLst>
                  <a:ext uri="{FF2B5EF4-FFF2-40B4-BE49-F238E27FC236}">
                    <a16:creationId xmlns:a16="http://schemas.microsoft.com/office/drawing/2014/main" id="{B42DD5CE-7D00-4C46-9E6C-E89D8B4E9AE2}"/>
                  </a:ext>
                </a:extLst>
              </p:cNvPr>
              <p:cNvSpPr/>
              <p:nvPr/>
            </p:nvSpPr>
            <p:spPr bwMode="auto">
              <a:xfrm>
                <a:off x="338933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2" name="Oval 248">
                <a:extLst>
                  <a:ext uri="{FF2B5EF4-FFF2-40B4-BE49-F238E27FC236}">
                    <a16:creationId xmlns:a16="http://schemas.microsoft.com/office/drawing/2014/main" id="{8509ADB7-C3D3-4870-8E24-D89E60CA63CE}"/>
                  </a:ext>
                </a:extLst>
              </p:cNvPr>
              <p:cNvSpPr/>
              <p:nvPr/>
            </p:nvSpPr>
            <p:spPr bwMode="auto">
              <a:xfrm>
                <a:off x="326705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3" name="Oval 249">
                <a:extLst>
                  <a:ext uri="{FF2B5EF4-FFF2-40B4-BE49-F238E27FC236}">
                    <a16:creationId xmlns:a16="http://schemas.microsoft.com/office/drawing/2014/main" id="{E50AEE56-82D3-4E8C-B649-34C56712BA6D}"/>
                  </a:ext>
                </a:extLst>
              </p:cNvPr>
              <p:cNvSpPr/>
              <p:nvPr/>
            </p:nvSpPr>
            <p:spPr bwMode="auto">
              <a:xfrm>
                <a:off x="426185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4" name="Oval 250">
                <a:extLst>
                  <a:ext uri="{FF2B5EF4-FFF2-40B4-BE49-F238E27FC236}">
                    <a16:creationId xmlns:a16="http://schemas.microsoft.com/office/drawing/2014/main" id="{DEA0C980-5941-45F8-BDF3-77CDD71E7849}"/>
                  </a:ext>
                </a:extLst>
              </p:cNvPr>
              <p:cNvSpPr/>
              <p:nvPr/>
            </p:nvSpPr>
            <p:spPr bwMode="auto">
              <a:xfrm>
                <a:off x="413957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5" name="Oval 251">
                <a:extLst>
                  <a:ext uri="{FF2B5EF4-FFF2-40B4-BE49-F238E27FC236}">
                    <a16:creationId xmlns:a16="http://schemas.microsoft.com/office/drawing/2014/main" id="{EB7724E3-1032-4550-A450-32215DC50934}"/>
                  </a:ext>
                </a:extLst>
              </p:cNvPr>
              <p:cNvSpPr/>
              <p:nvPr/>
            </p:nvSpPr>
            <p:spPr bwMode="auto">
              <a:xfrm>
                <a:off x="401730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6" name="Oval 252">
                <a:extLst>
                  <a:ext uri="{FF2B5EF4-FFF2-40B4-BE49-F238E27FC236}">
                    <a16:creationId xmlns:a16="http://schemas.microsoft.com/office/drawing/2014/main" id="{381603C4-DA02-4E04-96F4-322B696C1781}"/>
                  </a:ext>
                </a:extLst>
              </p:cNvPr>
              <p:cNvSpPr/>
              <p:nvPr/>
            </p:nvSpPr>
            <p:spPr bwMode="auto">
              <a:xfrm>
                <a:off x="389502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7" name="Oval 253">
                <a:extLst>
                  <a:ext uri="{FF2B5EF4-FFF2-40B4-BE49-F238E27FC236}">
                    <a16:creationId xmlns:a16="http://schemas.microsoft.com/office/drawing/2014/main" id="{3D375034-B50D-4441-A0D2-2CA0DE2915F1}"/>
                  </a:ext>
                </a:extLst>
              </p:cNvPr>
              <p:cNvSpPr/>
              <p:nvPr/>
            </p:nvSpPr>
            <p:spPr bwMode="auto">
              <a:xfrm>
                <a:off x="377275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8" name="Oval 254">
                <a:extLst>
                  <a:ext uri="{FF2B5EF4-FFF2-40B4-BE49-F238E27FC236}">
                    <a16:creationId xmlns:a16="http://schemas.microsoft.com/office/drawing/2014/main" id="{1CA16875-3D17-45C6-A7F6-7E2418EA8718}"/>
                  </a:ext>
                </a:extLst>
              </p:cNvPr>
              <p:cNvSpPr/>
              <p:nvPr/>
            </p:nvSpPr>
            <p:spPr bwMode="auto">
              <a:xfrm>
                <a:off x="365047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9" name="Oval 255">
                <a:extLst>
                  <a:ext uri="{FF2B5EF4-FFF2-40B4-BE49-F238E27FC236}">
                    <a16:creationId xmlns:a16="http://schemas.microsoft.com/office/drawing/2014/main" id="{75D0018F-7D53-4231-B582-2344C50F4DBF}"/>
                  </a:ext>
                </a:extLst>
              </p:cNvPr>
              <p:cNvSpPr/>
              <p:nvPr/>
            </p:nvSpPr>
            <p:spPr bwMode="auto">
              <a:xfrm>
                <a:off x="352819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0" name="Oval 256">
                <a:extLst>
                  <a:ext uri="{FF2B5EF4-FFF2-40B4-BE49-F238E27FC236}">
                    <a16:creationId xmlns:a16="http://schemas.microsoft.com/office/drawing/2014/main" id="{EE48D44A-D900-4181-B852-7CFAB7526124}"/>
                  </a:ext>
                </a:extLst>
              </p:cNvPr>
              <p:cNvSpPr/>
              <p:nvPr/>
            </p:nvSpPr>
            <p:spPr bwMode="auto">
              <a:xfrm>
                <a:off x="452299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1" name="Oval 257">
                <a:extLst>
                  <a:ext uri="{FF2B5EF4-FFF2-40B4-BE49-F238E27FC236}">
                    <a16:creationId xmlns:a16="http://schemas.microsoft.com/office/drawing/2014/main" id="{750D52C3-5F26-4BD4-AD46-3C43E474EBC2}"/>
                  </a:ext>
                </a:extLst>
              </p:cNvPr>
              <p:cNvSpPr/>
              <p:nvPr/>
            </p:nvSpPr>
            <p:spPr bwMode="auto">
              <a:xfrm>
                <a:off x="440072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2" name="Oval 258">
                <a:extLst>
                  <a:ext uri="{FF2B5EF4-FFF2-40B4-BE49-F238E27FC236}">
                    <a16:creationId xmlns:a16="http://schemas.microsoft.com/office/drawing/2014/main" id="{99A0E59D-3B90-44AE-A828-A9DAC3E8B689}"/>
                  </a:ext>
                </a:extLst>
              </p:cNvPr>
              <p:cNvSpPr/>
              <p:nvPr/>
            </p:nvSpPr>
            <p:spPr bwMode="auto">
              <a:xfrm>
                <a:off x="427844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3" name="Oval 259">
                <a:extLst>
                  <a:ext uri="{FF2B5EF4-FFF2-40B4-BE49-F238E27FC236}">
                    <a16:creationId xmlns:a16="http://schemas.microsoft.com/office/drawing/2014/main" id="{1CB30472-DB1B-4DA1-AA46-F1F77229EAD0}"/>
                  </a:ext>
                </a:extLst>
              </p:cNvPr>
              <p:cNvSpPr/>
              <p:nvPr/>
            </p:nvSpPr>
            <p:spPr bwMode="auto">
              <a:xfrm>
                <a:off x="415616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4" name="Oval 260">
                <a:extLst>
                  <a:ext uri="{FF2B5EF4-FFF2-40B4-BE49-F238E27FC236}">
                    <a16:creationId xmlns:a16="http://schemas.microsoft.com/office/drawing/2014/main" id="{AD163A0C-7DF8-4412-B825-213D9AB0AB28}"/>
                  </a:ext>
                </a:extLst>
              </p:cNvPr>
              <p:cNvSpPr/>
              <p:nvPr/>
            </p:nvSpPr>
            <p:spPr bwMode="auto">
              <a:xfrm>
                <a:off x="403389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5" name="Oval 261">
                <a:extLst>
                  <a:ext uri="{FF2B5EF4-FFF2-40B4-BE49-F238E27FC236}">
                    <a16:creationId xmlns:a16="http://schemas.microsoft.com/office/drawing/2014/main" id="{2A623591-E734-4C57-B20D-B87D561AED87}"/>
                  </a:ext>
                </a:extLst>
              </p:cNvPr>
              <p:cNvSpPr/>
              <p:nvPr/>
            </p:nvSpPr>
            <p:spPr bwMode="auto">
              <a:xfrm>
                <a:off x="391161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6" name="Oval 262">
                <a:extLst>
                  <a:ext uri="{FF2B5EF4-FFF2-40B4-BE49-F238E27FC236}">
                    <a16:creationId xmlns:a16="http://schemas.microsoft.com/office/drawing/2014/main" id="{63146E72-EA7D-4A81-9000-540873297308}"/>
                  </a:ext>
                </a:extLst>
              </p:cNvPr>
              <p:cNvSpPr/>
              <p:nvPr/>
            </p:nvSpPr>
            <p:spPr bwMode="auto">
              <a:xfrm>
                <a:off x="378934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7" name="Oval 263">
                <a:extLst>
                  <a:ext uri="{FF2B5EF4-FFF2-40B4-BE49-F238E27FC236}">
                    <a16:creationId xmlns:a16="http://schemas.microsoft.com/office/drawing/2014/main" id="{95B45823-0EE0-4A70-8583-3B6428BA8CD8}"/>
                  </a:ext>
                </a:extLst>
              </p:cNvPr>
              <p:cNvSpPr/>
              <p:nvPr/>
            </p:nvSpPr>
            <p:spPr bwMode="auto">
              <a:xfrm>
                <a:off x="478413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8" name="Oval 264">
                <a:extLst>
                  <a:ext uri="{FF2B5EF4-FFF2-40B4-BE49-F238E27FC236}">
                    <a16:creationId xmlns:a16="http://schemas.microsoft.com/office/drawing/2014/main" id="{7BC79AF8-61FF-4F4F-9549-5AC5B08956C6}"/>
                  </a:ext>
                </a:extLst>
              </p:cNvPr>
              <p:cNvSpPr/>
              <p:nvPr/>
            </p:nvSpPr>
            <p:spPr bwMode="auto">
              <a:xfrm>
                <a:off x="466186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9" name="Oval 265">
                <a:extLst>
                  <a:ext uri="{FF2B5EF4-FFF2-40B4-BE49-F238E27FC236}">
                    <a16:creationId xmlns:a16="http://schemas.microsoft.com/office/drawing/2014/main" id="{936110E9-7D64-4FFE-AB7B-10EF29E92ED1}"/>
                  </a:ext>
                </a:extLst>
              </p:cNvPr>
              <p:cNvSpPr/>
              <p:nvPr/>
            </p:nvSpPr>
            <p:spPr bwMode="auto">
              <a:xfrm>
                <a:off x="453958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0" name="Oval 266">
                <a:extLst>
                  <a:ext uri="{FF2B5EF4-FFF2-40B4-BE49-F238E27FC236}">
                    <a16:creationId xmlns:a16="http://schemas.microsoft.com/office/drawing/2014/main" id="{6A8CA6A6-3889-47A1-9109-CFD9777C4B91}"/>
                  </a:ext>
                </a:extLst>
              </p:cNvPr>
              <p:cNvSpPr/>
              <p:nvPr/>
            </p:nvSpPr>
            <p:spPr bwMode="auto">
              <a:xfrm>
                <a:off x="441731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1" name="Oval 267">
                <a:extLst>
                  <a:ext uri="{FF2B5EF4-FFF2-40B4-BE49-F238E27FC236}">
                    <a16:creationId xmlns:a16="http://schemas.microsoft.com/office/drawing/2014/main" id="{B187E373-AC93-4057-96A3-384445ED6357}"/>
                  </a:ext>
                </a:extLst>
              </p:cNvPr>
              <p:cNvSpPr/>
              <p:nvPr/>
            </p:nvSpPr>
            <p:spPr bwMode="auto">
              <a:xfrm>
                <a:off x="429503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2" name="Oval 268">
                <a:extLst>
                  <a:ext uri="{FF2B5EF4-FFF2-40B4-BE49-F238E27FC236}">
                    <a16:creationId xmlns:a16="http://schemas.microsoft.com/office/drawing/2014/main" id="{1E213442-6B50-4601-A41C-720B4D125BD4}"/>
                  </a:ext>
                </a:extLst>
              </p:cNvPr>
              <p:cNvSpPr/>
              <p:nvPr/>
            </p:nvSpPr>
            <p:spPr bwMode="auto">
              <a:xfrm>
                <a:off x="417275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3" name="Oval 269">
                <a:extLst>
                  <a:ext uri="{FF2B5EF4-FFF2-40B4-BE49-F238E27FC236}">
                    <a16:creationId xmlns:a16="http://schemas.microsoft.com/office/drawing/2014/main" id="{BB4834BB-362F-48CC-B359-69A2235BD768}"/>
                  </a:ext>
                </a:extLst>
              </p:cNvPr>
              <p:cNvSpPr/>
              <p:nvPr/>
            </p:nvSpPr>
            <p:spPr bwMode="auto">
              <a:xfrm>
                <a:off x="405048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4" name="Oval 270">
                <a:extLst>
                  <a:ext uri="{FF2B5EF4-FFF2-40B4-BE49-F238E27FC236}">
                    <a16:creationId xmlns:a16="http://schemas.microsoft.com/office/drawing/2014/main" id="{0C7E4AA2-5D22-48FA-98FD-077C1662C6BE}"/>
                  </a:ext>
                </a:extLst>
              </p:cNvPr>
              <p:cNvSpPr/>
              <p:nvPr/>
            </p:nvSpPr>
            <p:spPr bwMode="auto">
              <a:xfrm>
                <a:off x="504527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5" name="Oval 271">
                <a:extLst>
                  <a:ext uri="{FF2B5EF4-FFF2-40B4-BE49-F238E27FC236}">
                    <a16:creationId xmlns:a16="http://schemas.microsoft.com/office/drawing/2014/main" id="{9BCB38EF-8210-4076-AA2F-4ACEBAD5ABFD}"/>
                  </a:ext>
                </a:extLst>
              </p:cNvPr>
              <p:cNvSpPr/>
              <p:nvPr/>
            </p:nvSpPr>
            <p:spPr bwMode="auto">
              <a:xfrm>
                <a:off x="492300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6" name="Oval 272">
                <a:extLst>
                  <a:ext uri="{FF2B5EF4-FFF2-40B4-BE49-F238E27FC236}">
                    <a16:creationId xmlns:a16="http://schemas.microsoft.com/office/drawing/2014/main" id="{CFA90353-7E68-4E24-AAD2-F14D63DF48B6}"/>
                  </a:ext>
                </a:extLst>
              </p:cNvPr>
              <p:cNvSpPr/>
              <p:nvPr/>
            </p:nvSpPr>
            <p:spPr bwMode="auto">
              <a:xfrm>
                <a:off x="480072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7" name="Oval 273">
                <a:extLst>
                  <a:ext uri="{FF2B5EF4-FFF2-40B4-BE49-F238E27FC236}">
                    <a16:creationId xmlns:a16="http://schemas.microsoft.com/office/drawing/2014/main" id="{3D560BDC-F15B-4349-AA7A-42FD316C3CA6}"/>
                  </a:ext>
                </a:extLst>
              </p:cNvPr>
              <p:cNvSpPr/>
              <p:nvPr/>
            </p:nvSpPr>
            <p:spPr bwMode="auto">
              <a:xfrm>
                <a:off x="467845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8" name="Oval 274">
                <a:extLst>
                  <a:ext uri="{FF2B5EF4-FFF2-40B4-BE49-F238E27FC236}">
                    <a16:creationId xmlns:a16="http://schemas.microsoft.com/office/drawing/2014/main" id="{5EABECA9-0763-484B-8F42-6ED3355B947F}"/>
                  </a:ext>
                </a:extLst>
              </p:cNvPr>
              <p:cNvSpPr/>
              <p:nvPr/>
            </p:nvSpPr>
            <p:spPr bwMode="auto">
              <a:xfrm>
                <a:off x="455617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9" name="Oval 275">
                <a:extLst>
                  <a:ext uri="{FF2B5EF4-FFF2-40B4-BE49-F238E27FC236}">
                    <a16:creationId xmlns:a16="http://schemas.microsoft.com/office/drawing/2014/main" id="{C002807E-6B53-4176-9475-791071F4EB16}"/>
                  </a:ext>
                </a:extLst>
              </p:cNvPr>
              <p:cNvSpPr/>
              <p:nvPr/>
            </p:nvSpPr>
            <p:spPr bwMode="auto">
              <a:xfrm>
                <a:off x="443390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0" name="Oval 276">
                <a:extLst>
                  <a:ext uri="{FF2B5EF4-FFF2-40B4-BE49-F238E27FC236}">
                    <a16:creationId xmlns:a16="http://schemas.microsoft.com/office/drawing/2014/main" id="{34233FBC-A9D7-4FCA-98E9-A1CC3CA6E4CC}"/>
                  </a:ext>
                </a:extLst>
              </p:cNvPr>
              <p:cNvSpPr/>
              <p:nvPr/>
            </p:nvSpPr>
            <p:spPr bwMode="auto">
              <a:xfrm>
                <a:off x="431162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1" name="Oval 277">
                <a:extLst>
                  <a:ext uri="{FF2B5EF4-FFF2-40B4-BE49-F238E27FC236}">
                    <a16:creationId xmlns:a16="http://schemas.microsoft.com/office/drawing/2014/main" id="{BC52B809-7112-462C-A574-9E841EB64C80}"/>
                  </a:ext>
                </a:extLst>
              </p:cNvPr>
              <p:cNvSpPr/>
              <p:nvPr/>
            </p:nvSpPr>
            <p:spPr bwMode="auto">
              <a:xfrm>
                <a:off x="5306415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2" name="Oval 278">
                <a:extLst>
                  <a:ext uri="{FF2B5EF4-FFF2-40B4-BE49-F238E27FC236}">
                    <a16:creationId xmlns:a16="http://schemas.microsoft.com/office/drawing/2014/main" id="{DF2A9707-3D97-4F66-930A-E8D61ADC7D9D}"/>
                  </a:ext>
                </a:extLst>
              </p:cNvPr>
              <p:cNvSpPr/>
              <p:nvPr/>
            </p:nvSpPr>
            <p:spPr bwMode="auto">
              <a:xfrm>
                <a:off x="5184142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3" name="Oval 279">
                <a:extLst>
                  <a:ext uri="{FF2B5EF4-FFF2-40B4-BE49-F238E27FC236}">
                    <a16:creationId xmlns:a16="http://schemas.microsoft.com/office/drawing/2014/main" id="{EA8C10B0-8B99-4B5E-ACA3-DD302E5912BB}"/>
                  </a:ext>
                </a:extLst>
              </p:cNvPr>
              <p:cNvSpPr/>
              <p:nvPr/>
            </p:nvSpPr>
            <p:spPr bwMode="auto">
              <a:xfrm>
                <a:off x="5061866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4" name="Oval 280">
                <a:extLst>
                  <a:ext uri="{FF2B5EF4-FFF2-40B4-BE49-F238E27FC236}">
                    <a16:creationId xmlns:a16="http://schemas.microsoft.com/office/drawing/2014/main" id="{0B49F3AC-23D9-483D-B972-A6966A94C5A6}"/>
                  </a:ext>
                </a:extLst>
              </p:cNvPr>
              <p:cNvSpPr/>
              <p:nvPr/>
            </p:nvSpPr>
            <p:spPr bwMode="auto">
              <a:xfrm>
                <a:off x="4939590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5" name="Oval 281">
                <a:extLst>
                  <a:ext uri="{FF2B5EF4-FFF2-40B4-BE49-F238E27FC236}">
                    <a16:creationId xmlns:a16="http://schemas.microsoft.com/office/drawing/2014/main" id="{B4212373-1E8B-4817-A0D0-CA66B286922C}"/>
                  </a:ext>
                </a:extLst>
              </p:cNvPr>
              <p:cNvSpPr/>
              <p:nvPr/>
            </p:nvSpPr>
            <p:spPr bwMode="auto">
              <a:xfrm>
                <a:off x="4817314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6" name="Oval 282">
                <a:extLst>
                  <a:ext uri="{FF2B5EF4-FFF2-40B4-BE49-F238E27FC236}">
                    <a16:creationId xmlns:a16="http://schemas.microsoft.com/office/drawing/2014/main" id="{B02D0E4B-5E7F-4622-97BD-B2FABA6D6BB8}"/>
                  </a:ext>
                </a:extLst>
              </p:cNvPr>
              <p:cNvSpPr/>
              <p:nvPr/>
            </p:nvSpPr>
            <p:spPr bwMode="auto">
              <a:xfrm>
                <a:off x="4695038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7" name="Oval 283">
                <a:extLst>
                  <a:ext uri="{FF2B5EF4-FFF2-40B4-BE49-F238E27FC236}">
                    <a16:creationId xmlns:a16="http://schemas.microsoft.com/office/drawing/2014/main" id="{36ABBAF6-D1D1-4A39-8E75-7435B43FF45B}"/>
                  </a:ext>
                </a:extLst>
              </p:cNvPr>
              <p:cNvSpPr/>
              <p:nvPr/>
            </p:nvSpPr>
            <p:spPr bwMode="auto">
              <a:xfrm>
                <a:off x="4572762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23" name="Connector: Elbow 143">
              <a:extLst>
                <a:ext uri="{FF2B5EF4-FFF2-40B4-BE49-F238E27FC236}">
                  <a16:creationId xmlns:a16="http://schemas.microsoft.com/office/drawing/2014/main" id="{AE40CC8F-8BA2-41D1-9DF5-88D179737CD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rot="10800000" flipV="1">
              <a:off x="4083382" y="4548082"/>
              <a:ext cx="1147033" cy="31115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753">
              <a:extLst>
                <a:ext uri="{FF2B5EF4-FFF2-40B4-BE49-F238E27FC236}">
                  <a16:creationId xmlns:a16="http://schemas.microsoft.com/office/drawing/2014/main" id="{587C8D44-1998-4C71-B411-1FA083407E86}"/>
                </a:ext>
              </a:extLst>
            </p:cNvPr>
            <p:cNvSpPr/>
            <p:nvPr/>
          </p:nvSpPr>
          <p:spPr bwMode="auto">
            <a:xfrm>
              <a:off x="5874120" y="5412252"/>
              <a:ext cx="1551013" cy="860479"/>
            </a:xfrm>
            <a:custGeom>
              <a:avLst/>
              <a:gdLst>
                <a:gd name="connsiteX0" fmla="*/ 0 w 2068193"/>
                <a:gd name="connsiteY0" fmla="*/ 0 h 1147404"/>
                <a:gd name="connsiteX1" fmla="*/ 177747 w 2068193"/>
                <a:gd name="connsiteY1" fmla="*/ 0 h 1147404"/>
                <a:gd name="connsiteX2" fmla="*/ 177747 w 2068193"/>
                <a:gd name="connsiteY2" fmla="*/ 984061 h 1147404"/>
                <a:gd name="connsiteX3" fmla="*/ 1909100 w 2068193"/>
                <a:gd name="connsiteY3" fmla="*/ 984061 h 1147404"/>
                <a:gd name="connsiteX4" fmla="*/ 1909100 w 2068193"/>
                <a:gd name="connsiteY4" fmla="*/ 338898 h 1147404"/>
                <a:gd name="connsiteX5" fmla="*/ 2068193 w 2068193"/>
                <a:gd name="connsiteY5" fmla="*/ 338898 h 1147404"/>
                <a:gd name="connsiteX6" fmla="*/ 2068193 w 2068193"/>
                <a:gd name="connsiteY6" fmla="*/ 1147404 h 1147404"/>
                <a:gd name="connsiteX7" fmla="*/ 1909514 w 2068193"/>
                <a:gd name="connsiteY7" fmla="*/ 1147404 h 1147404"/>
                <a:gd name="connsiteX8" fmla="*/ 1909100 w 2068193"/>
                <a:gd name="connsiteY8" fmla="*/ 1147404 h 1147404"/>
                <a:gd name="connsiteX9" fmla="*/ 0 w 2068193"/>
                <a:gd name="connsiteY9" fmla="*/ 1147404 h 1147404"/>
                <a:gd name="connsiteX10" fmla="*/ 0 w 2068193"/>
                <a:gd name="connsiteY10" fmla="*/ 1017537 h 1147404"/>
                <a:gd name="connsiteX11" fmla="*/ 0 w 2068193"/>
                <a:gd name="connsiteY11" fmla="*/ 984061 h 11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8193" h="1147404">
                  <a:moveTo>
                    <a:pt x="0" y="0"/>
                  </a:moveTo>
                  <a:lnTo>
                    <a:pt x="177747" y="0"/>
                  </a:lnTo>
                  <a:lnTo>
                    <a:pt x="177747" y="984061"/>
                  </a:lnTo>
                  <a:lnTo>
                    <a:pt x="1909100" y="984061"/>
                  </a:lnTo>
                  <a:lnTo>
                    <a:pt x="1909100" y="338898"/>
                  </a:lnTo>
                  <a:lnTo>
                    <a:pt x="2068193" y="338898"/>
                  </a:lnTo>
                  <a:lnTo>
                    <a:pt x="2068193" y="1147404"/>
                  </a:lnTo>
                  <a:lnTo>
                    <a:pt x="1909514" y="1147404"/>
                  </a:lnTo>
                  <a:lnTo>
                    <a:pt x="1909100" y="1147404"/>
                  </a:lnTo>
                  <a:lnTo>
                    <a:pt x="0" y="1147404"/>
                  </a:lnTo>
                  <a:lnTo>
                    <a:pt x="0" y="1017537"/>
                  </a:lnTo>
                  <a:lnTo>
                    <a:pt x="0" y="984061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5" name="TextBox 751">
              <a:extLst>
                <a:ext uri="{FF2B5EF4-FFF2-40B4-BE49-F238E27FC236}">
                  <a16:creationId xmlns:a16="http://schemas.microsoft.com/office/drawing/2014/main" id="{6AF50E83-3C99-4B88-8B07-FE98D97E5DD9}"/>
                </a:ext>
              </a:extLst>
            </p:cNvPr>
            <p:cNvSpPr txBox="1"/>
            <p:nvPr/>
          </p:nvSpPr>
          <p:spPr>
            <a:xfrm>
              <a:off x="6279352" y="6050223"/>
              <a:ext cx="740549" cy="335843"/>
            </a:xfrm>
            <a:prstGeom prst="rect">
              <a:avLst/>
            </a:prstGeom>
            <a:noFill/>
          </p:spPr>
          <p:txBody>
            <a:bodyPr wrap="square" lIns="137148" tIns="109719" rIns="137148" bIns="109719" rtlCol="0">
              <a:spAutoFit/>
            </a:bodyPr>
            <a:lstStyle/>
            <a:p>
              <a:pPr algn="ctr" defTabSz="699491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825" dirty="0">
                  <a:solidFill>
                    <a:srgbClr val="505050">
                      <a:lumMod val="75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40Gb/s</a:t>
              </a:r>
            </a:p>
          </p:txBody>
        </p:sp>
        <p:sp>
          <p:nvSpPr>
            <p:cNvPr id="26" name="Freeform: Shape 755">
              <a:extLst>
                <a:ext uri="{FF2B5EF4-FFF2-40B4-BE49-F238E27FC236}">
                  <a16:creationId xmlns:a16="http://schemas.microsoft.com/office/drawing/2014/main" id="{0F8C0C14-9917-4B8B-A74E-D6C53E4770B8}"/>
                </a:ext>
              </a:extLst>
            </p:cNvPr>
            <p:cNvSpPr/>
            <p:nvPr/>
          </p:nvSpPr>
          <p:spPr bwMode="auto">
            <a:xfrm>
              <a:off x="7804035" y="5412252"/>
              <a:ext cx="1304726" cy="860479"/>
            </a:xfrm>
            <a:custGeom>
              <a:avLst/>
              <a:gdLst>
                <a:gd name="connsiteX0" fmla="*/ 0 w 1739782"/>
                <a:gd name="connsiteY0" fmla="*/ 0 h 1147404"/>
                <a:gd name="connsiteX1" fmla="*/ 177747 w 1739782"/>
                <a:gd name="connsiteY1" fmla="*/ 0 h 1147404"/>
                <a:gd name="connsiteX2" fmla="*/ 177747 w 1739782"/>
                <a:gd name="connsiteY2" fmla="*/ 984061 h 1147404"/>
                <a:gd name="connsiteX3" fmla="*/ 1739782 w 1739782"/>
                <a:gd name="connsiteY3" fmla="*/ 984061 h 1147404"/>
                <a:gd name="connsiteX4" fmla="*/ 1739782 w 1739782"/>
                <a:gd name="connsiteY4" fmla="*/ 1147404 h 1147404"/>
                <a:gd name="connsiteX5" fmla="*/ 0 w 1739782"/>
                <a:gd name="connsiteY5" fmla="*/ 1147404 h 1147404"/>
                <a:gd name="connsiteX6" fmla="*/ 0 w 1739782"/>
                <a:gd name="connsiteY6" fmla="*/ 1017537 h 1147404"/>
                <a:gd name="connsiteX7" fmla="*/ 0 w 1739782"/>
                <a:gd name="connsiteY7" fmla="*/ 984061 h 11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9782" h="1147404">
                  <a:moveTo>
                    <a:pt x="0" y="0"/>
                  </a:moveTo>
                  <a:lnTo>
                    <a:pt x="177747" y="0"/>
                  </a:lnTo>
                  <a:lnTo>
                    <a:pt x="177747" y="984061"/>
                  </a:lnTo>
                  <a:lnTo>
                    <a:pt x="1739782" y="984061"/>
                  </a:lnTo>
                  <a:lnTo>
                    <a:pt x="1739782" y="1147404"/>
                  </a:lnTo>
                  <a:lnTo>
                    <a:pt x="0" y="1147404"/>
                  </a:lnTo>
                  <a:lnTo>
                    <a:pt x="0" y="1017537"/>
                  </a:lnTo>
                  <a:lnTo>
                    <a:pt x="0" y="984061"/>
                  </a:lnTo>
                  <a:close/>
                </a:path>
              </a:pathLst>
            </a:custGeom>
            <a:solidFill>
              <a:schemeClr val="accent1">
                <a:alpha val="3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7" name="Rounded Rectangle 94">
              <a:extLst>
                <a:ext uri="{FF2B5EF4-FFF2-40B4-BE49-F238E27FC236}">
                  <a16:creationId xmlns:a16="http://schemas.microsoft.com/office/drawing/2014/main" id="{F992B257-D0B5-4BBD-8D5A-FE2A11668AE7}"/>
                </a:ext>
              </a:extLst>
            </p:cNvPr>
            <p:cNvSpPr/>
            <p:nvPr/>
          </p:nvSpPr>
          <p:spPr bwMode="auto">
            <a:xfrm>
              <a:off x="8706726" y="6089704"/>
              <a:ext cx="402035" cy="2248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34282" rIns="0" bIns="3428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176" dirty="0">
                  <a:solidFill>
                    <a:srgbClr val="0078D7"/>
                  </a:solidFill>
                  <a:latin typeface="Segoe UI Semilight"/>
                </a:rPr>
                <a:t>网络</a:t>
              </a:r>
              <a:endParaRPr lang="en-US" sz="1470" dirty="0">
                <a:solidFill>
                  <a:srgbClr val="0078D7"/>
                </a:solidFill>
                <a:latin typeface="Segoe UI Semilight"/>
              </a:endParaRPr>
            </a:p>
          </p:txBody>
        </p:sp>
        <p:sp>
          <p:nvSpPr>
            <p:cNvPr id="28" name="TextBox 757">
              <a:extLst>
                <a:ext uri="{FF2B5EF4-FFF2-40B4-BE49-F238E27FC236}">
                  <a16:creationId xmlns:a16="http://schemas.microsoft.com/office/drawing/2014/main" id="{DFFAD4C4-E7DB-4762-AEB4-B43094BFB7BF}"/>
                </a:ext>
              </a:extLst>
            </p:cNvPr>
            <p:cNvSpPr txBox="1"/>
            <p:nvPr/>
          </p:nvSpPr>
          <p:spPr>
            <a:xfrm>
              <a:off x="5495158" y="4678761"/>
              <a:ext cx="954978" cy="335843"/>
            </a:xfrm>
            <a:prstGeom prst="rect">
              <a:avLst/>
            </a:prstGeom>
            <a:noFill/>
          </p:spPr>
          <p:txBody>
            <a:bodyPr wrap="square" lIns="137148" tIns="109719" rIns="137148" bIns="109719" rtlCol="0">
              <a:spAutoFit/>
            </a:bodyPr>
            <a:lstStyle/>
            <a:p>
              <a:pPr algn="ctr" defTabSz="699491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825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Gen3 x8</a:t>
              </a:r>
            </a:p>
          </p:txBody>
        </p:sp>
        <p:sp>
          <p:nvSpPr>
            <p:cNvPr id="29" name="Rectangle 758">
              <a:extLst>
                <a:ext uri="{FF2B5EF4-FFF2-40B4-BE49-F238E27FC236}">
                  <a16:creationId xmlns:a16="http://schemas.microsoft.com/office/drawing/2014/main" id="{F23DCEAC-3791-48C7-AF91-6F7565126803}"/>
                </a:ext>
              </a:extLst>
            </p:cNvPr>
            <p:cNvSpPr/>
            <p:nvPr/>
          </p:nvSpPr>
          <p:spPr bwMode="auto">
            <a:xfrm>
              <a:off x="7582933" y="4565178"/>
              <a:ext cx="438324" cy="422434"/>
            </a:xfrm>
            <a:prstGeom prst="rect">
              <a:avLst/>
            </a:prstGeom>
            <a:solidFill>
              <a:schemeClr val="accent5">
                <a:alpha val="42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extBox 759">
              <a:extLst>
                <a:ext uri="{FF2B5EF4-FFF2-40B4-BE49-F238E27FC236}">
                  <a16:creationId xmlns:a16="http://schemas.microsoft.com/office/drawing/2014/main" id="{9367B88E-3137-4FB1-A2B3-B2F297D39864}"/>
                </a:ext>
              </a:extLst>
            </p:cNvPr>
            <p:cNvSpPr txBox="1"/>
            <p:nvPr/>
          </p:nvSpPr>
          <p:spPr>
            <a:xfrm>
              <a:off x="7326547" y="4673952"/>
              <a:ext cx="954978" cy="335843"/>
            </a:xfrm>
            <a:prstGeom prst="rect">
              <a:avLst/>
            </a:prstGeom>
            <a:noFill/>
          </p:spPr>
          <p:txBody>
            <a:bodyPr wrap="square" lIns="137148" tIns="109719" rIns="137148" bIns="109719" rtlCol="0">
              <a:spAutoFit/>
            </a:bodyPr>
            <a:lstStyle/>
            <a:p>
              <a:pPr algn="ctr" defTabSz="699491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825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Gen3 2x8</a:t>
              </a:r>
            </a:p>
          </p:txBody>
        </p:sp>
        <p:grpSp>
          <p:nvGrpSpPr>
            <p:cNvPr id="31" name="Group 151">
              <a:extLst>
                <a:ext uri="{FF2B5EF4-FFF2-40B4-BE49-F238E27FC236}">
                  <a16:creationId xmlns:a16="http://schemas.microsoft.com/office/drawing/2014/main" id="{D30BA1BE-42BC-4F03-B009-0661C91E9425}"/>
                </a:ext>
              </a:extLst>
            </p:cNvPr>
            <p:cNvGrpSpPr/>
            <p:nvPr/>
          </p:nvGrpSpPr>
          <p:grpSpPr>
            <a:xfrm>
              <a:off x="7137430" y="4963446"/>
              <a:ext cx="1371484" cy="801630"/>
              <a:chOff x="9723437" y="4953059"/>
              <a:chExt cx="1828800" cy="1068931"/>
            </a:xfrm>
          </p:grpSpPr>
          <p:sp>
            <p:nvSpPr>
              <p:cNvPr id="169" name="Rectangle 145">
                <a:extLst>
                  <a:ext uri="{FF2B5EF4-FFF2-40B4-BE49-F238E27FC236}">
                    <a16:creationId xmlns:a16="http://schemas.microsoft.com/office/drawing/2014/main" id="{1A018FFB-4E38-4390-9565-C62FA8406C0B}"/>
                  </a:ext>
                </a:extLst>
              </p:cNvPr>
              <p:cNvSpPr/>
              <p:nvPr/>
            </p:nvSpPr>
            <p:spPr bwMode="auto">
              <a:xfrm>
                <a:off x="9723437" y="4953059"/>
                <a:ext cx="1828800" cy="10689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0" name="Rectangle 756">
                <a:extLst>
                  <a:ext uri="{FF2B5EF4-FFF2-40B4-BE49-F238E27FC236}">
                    <a16:creationId xmlns:a16="http://schemas.microsoft.com/office/drawing/2014/main" id="{DB0C3052-1111-4E21-838B-6263BA329142}"/>
                  </a:ext>
                </a:extLst>
              </p:cNvPr>
              <p:cNvSpPr/>
              <p:nvPr/>
            </p:nvSpPr>
            <p:spPr bwMode="auto">
              <a:xfrm>
                <a:off x="10563076" y="5292414"/>
                <a:ext cx="486752" cy="470472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1" name="Group 83">
                <a:extLst>
                  <a:ext uri="{FF2B5EF4-FFF2-40B4-BE49-F238E27FC236}">
                    <a16:creationId xmlns:a16="http://schemas.microsoft.com/office/drawing/2014/main" id="{C84C1B8D-26C9-489D-AA45-64DDA3F77A22}"/>
                  </a:ext>
                </a:extLst>
              </p:cNvPr>
              <p:cNvGrpSpPr/>
              <p:nvPr/>
            </p:nvGrpSpPr>
            <p:grpSpPr>
              <a:xfrm>
                <a:off x="9903591" y="5121199"/>
                <a:ext cx="810446" cy="792926"/>
                <a:chOff x="10157218" y="5167111"/>
                <a:chExt cx="793750" cy="776592"/>
              </a:xfrm>
            </p:grpSpPr>
            <p:grpSp>
              <p:nvGrpSpPr>
                <p:cNvPr id="173" name="Group 67">
                  <a:extLst>
                    <a:ext uri="{FF2B5EF4-FFF2-40B4-BE49-F238E27FC236}">
                      <a16:creationId xmlns:a16="http://schemas.microsoft.com/office/drawing/2014/main" id="{5A836FB5-FFCD-4565-BDB3-0DC30251113A}"/>
                    </a:ext>
                  </a:extLst>
                </p:cNvPr>
                <p:cNvGrpSpPr/>
                <p:nvPr/>
              </p:nvGrpSpPr>
              <p:grpSpPr>
                <a:xfrm>
                  <a:off x="10157218" y="5167111"/>
                  <a:ext cx="793750" cy="776592"/>
                  <a:chOff x="6061147" y="1903843"/>
                  <a:chExt cx="1459325" cy="1427779"/>
                </a:xfrm>
                <a:solidFill>
                  <a:schemeClr val="tx2">
                    <a:lumMod val="75000"/>
                  </a:schemeClr>
                </a:solidFill>
              </p:grpSpPr>
              <p:sp>
                <p:nvSpPr>
                  <p:cNvPr id="175" name="Rectangle 35">
                    <a:extLst>
                      <a:ext uri="{FF2B5EF4-FFF2-40B4-BE49-F238E27FC236}">
                        <a16:creationId xmlns:a16="http://schemas.microsoft.com/office/drawing/2014/main" id="{46B79761-A721-4373-AB9B-7B0B0FA615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87602" y="2125662"/>
                    <a:ext cx="990600" cy="990600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99288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pic>
                <p:nvPicPr>
                  <p:cNvPr id="176" name="Picture 198" descr="Azure automation.png">
                    <a:extLst>
                      <a:ext uri="{FF2B5EF4-FFF2-40B4-BE49-F238E27FC236}">
                        <a16:creationId xmlns:a16="http://schemas.microsoft.com/office/drawing/2014/main" id="{5F8B35A8-B74F-49B8-97AD-0E14C63394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screen">
                    <a:biLevel thresh="25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97674" y="2198548"/>
                    <a:ext cx="545200" cy="54712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Rectangle 43">
                    <a:extLst>
                      <a:ext uri="{FF2B5EF4-FFF2-40B4-BE49-F238E27FC236}">
                        <a16:creationId xmlns:a16="http://schemas.microsoft.com/office/drawing/2014/main" id="{79C223D7-445C-400C-BC94-F0B5C732B7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2402" y="1903843"/>
                    <a:ext cx="159235" cy="159235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99288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78" name="Rectangle 731">
                    <a:extLst>
                      <a:ext uri="{FF2B5EF4-FFF2-40B4-BE49-F238E27FC236}">
                        <a16:creationId xmlns:a16="http://schemas.microsoft.com/office/drawing/2014/main" id="{BBAE9E69-8F62-468A-8BBF-299DBCE159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7837" y="1903843"/>
                    <a:ext cx="159235" cy="159235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99288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79" name="Rectangle 732">
                    <a:extLst>
                      <a:ext uri="{FF2B5EF4-FFF2-40B4-BE49-F238E27FC236}">
                        <a16:creationId xmlns:a16="http://schemas.microsoft.com/office/drawing/2014/main" id="{FD8346F1-E6B7-4E8D-8F7E-BB06ADA321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14340" y="1903843"/>
                    <a:ext cx="159235" cy="159235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99288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80" name="Rectangle 733">
                    <a:extLst>
                      <a:ext uri="{FF2B5EF4-FFF2-40B4-BE49-F238E27FC236}">
                        <a16:creationId xmlns:a16="http://schemas.microsoft.com/office/drawing/2014/main" id="{60E9E688-CEDD-453B-B39A-87C8113C35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05900" y="1903843"/>
                    <a:ext cx="159235" cy="159235"/>
                  </a:xfrm>
                  <a:prstGeom prst="rect">
                    <a:avLst/>
                  </a:pr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699288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Semi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181" name="Group 51">
                    <a:extLst>
                      <a:ext uri="{FF2B5EF4-FFF2-40B4-BE49-F238E27FC236}">
                        <a16:creationId xmlns:a16="http://schemas.microsoft.com/office/drawing/2014/main" id="{849FA3CF-E350-4AED-BE5F-5279500F1D77}"/>
                      </a:ext>
                    </a:extLst>
                  </p:cNvPr>
                  <p:cNvGrpSpPr/>
                  <p:nvPr/>
                </p:nvGrpSpPr>
                <p:grpSpPr>
                  <a:xfrm>
                    <a:off x="6405900" y="3172387"/>
                    <a:ext cx="767675" cy="159235"/>
                    <a:chOff x="6558300" y="2056243"/>
                    <a:chExt cx="767675" cy="159235"/>
                  </a:xfrm>
                  <a:grpFill/>
                </p:grpSpPr>
                <p:sp>
                  <p:nvSpPr>
                    <p:cNvPr id="192" name="Rectangle 734">
                      <a:extLst>
                        <a:ext uri="{FF2B5EF4-FFF2-40B4-BE49-F238E27FC236}">
                          <a16:creationId xmlns:a16="http://schemas.microsoft.com/office/drawing/2014/main" id="{5472301E-64E6-49C6-8AF8-C7CD10FABB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44802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3" name="Rectangle 735">
                      <a:extLst>
                        <a:ext uri="{FF2B5EF4-FFF2-40B4-BE49-F238E27FC236}">
                          <a16:creationId xmlns:a16="http://schemas.microsoft.com/office/drawing/2014/main" id="{5F1BE72F-8A0B-4D66-896E-C750B057A25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0237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4" name="Rectangle 736">
                      <a:extLst>
                        <a:ext uri="{FF2B5EF4-FFF2-40B4-BE49-F238E27FC236}">
                          <a16:creationId xmlns:a16="http://schemas.microsoft.com/office/drawing/2014/main" id="{AC605FD2-8F66-434C-8973-47CC1C094C2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6674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5" name="Rectangle 737">
                      <a:extLst>
                        <a:ext uri="{FF2B5EF4-FFF2-40B4-BE49-F238E27FC236}">
                          <a16:creationId xmlns:a16="http://schemas.microsoft.com/office/drawing/2014/main" id="{5F840614-F909-4F48-A40F-4ED6379620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5830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2" name="Group 59">
                    <a:extLst>
                      <a:ext uri="{FF2B5EF4-FFF2-40B4-BE49-F238E27FC236}">
                        <a16:creationId xmlns:a16="http://schemas.microsoft.com/office/drawing/2014/main" id="{52EB9953-7046-4E84-9C9A-1B9D1EA63AD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057017" y="2555039"/>
                    <a:ext cx="767675" cy="159235"/>
                    <a:chOff x="6558300" y="2056243"/>
                    <a:chExt cx="767675" cy="159235"/>
                  </a:xfrm>
                  <a:grpFill/>
                </p:grpSpPr>
                <p:sp>
                  <p:nvSpPr>
                    <p:cNvPr id="188" name="Rectangle 738">
                      <a:extLst>
                        <a:ext uri="{FF2B5EF4-FFF2-40B4-BE49-F238E27FC236}">
                          <a16:creationId xmlns:a16="http://schemas.microsoft.com/office/drawing/2014/main" id="{9B3533E3-5CF1-4533-8F0B-78C9E82D50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44802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9" name="Rectangle 739">
                      <a:extLst>
                        <a:ext uri="{FF2B5EF4-FFF2-40B4-BE49-F238E27FC236}">
                          <a16:creationId xmlns:a16="http://schemas.microsoft.com/office/drawing/2014/main" id="{29EB35BA-CBC8-4036-8021-8D0DE15497F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0237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0" name="Rectangle 740">
                      <a:extLst>
                        <a:ext uri="{FF2B5EF4-FFF2-40B4-BE49-F238E27FC236}">
                          <a16:creationId xmlns:a16="http://schemas.microsoft.com/office/drawing/2014/main" id="{3D30125E-8441-4FE2-BAF3-C48AB6D5945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6674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91" name="Rectangle 741">
                      <a:extLst>
                        <a:ext uri="{FF2B5EF4-FFF2-40B4-BE49-F238E27FC236}">
                          <a16:creationId xmlns:a16="http://schemas.microsoft.com/office/drawing/2014/main" id="{7C4054D7-01EA-44BD-859C-445E270CE7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5830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183" name="Group 742">
                    <a:extLst>
                      <a:ext uri="{FF2B5EF4-FFF2-40B4-BE49-F238E27FC236}">
                        <a16:creationId xmlns:a16="http://schemas.microsoft.com/office/drawing/2014/main" id="{A915D402-C064-4B8D-92FD-26C2F74D9DC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756927" y="2549314"/>
                    <a:ext cx="767675" cy="159235"/>
                    <a:chOff x="6558300" y="2056243"/>
                    <a:chExt cx="767675" cy="159235"/>
                  </a:xfrm>
                  <a:grpFill/>
                </p:grpSpPr>
                <p:sp>
                  <p:nvSpPr>
                    <p:cNvPr id="184" name="Rectangle 743">
                      <a:extLst>
                        <a:ext uri="{FF2B5EF4-FFF2-40B4-BE49-F238E27FC236}">
                          <a16:creationId xmlns:a16="http://schemas.microsoft.com/office/drawing/2014/main" id="{66205802-6535-45FE-9BB7-A00B29933B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744802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5" name="Rectangle 744">
                      <a:extLst>
                        <a:ext uri="{FF2B5EF4-FFF2-40B4-BE49-F238E27FC236}">
                          <a16:creationId xmlns:a16="http://schemas.microsoft.com/office/drawing/2014/main" id="{8A3AAF1F-F0EB-44F6-8895-5C6B19A1FE2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980237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6" name="Rectangle 745">
                      <a:extLst>
                        <a:ext uri="{FF2B5EF4-FFF2-40B4-BE49-F238E27FC236}">
                          <a16:creationId xmlns:a16="http://schemas.microsoft.com/office/drawing/2014/main" id="{AAFB9CDA-C730-4FE7-94B9-63BDA359204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6674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187" name="Rectangle 746">
                      <a:extLst>
                        <a:ext uri="{FF2B5EF4-FFF2-40B4-BE49-F238E27FC236}">
                          <a16:creationId xmlns:a16="http://schemas.microsoft.com/office/drawing/2014/main" id="{CA491061-9FF7-4B54-925E-36A2E6405D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6558300" y="2056243"/>
                      <a:ext cx="159235" cy="159235"/>
                    </a:xfrm>
                    <a:prstGeom prst="rect">
                      <a:avLst/>
                    </a:pr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699288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dirty="0" err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sp>
              <p:nvSpPr>
                <p:cNvPr id="174" name="TextBox 75">
                  <a:extLst>
                    <a:ext uri="{FF2B5EF4-FFF2-40B4-BE49-F238E27FC236}">
                      <a16:creationId xmlns:a16="http://schemas.microsoft.com/office/drawing/2014/main" id="{E54EE6D2-1DCB-496E-994F-5C59B983DB36}"/>
                    </a:ext>
                  </a:extLst>
                </p:cNvPr>
                <p:cNvSpPr txBox="1"/>
                <p:nvPr/>
              </p:nvSpPr>
              <p:spPr>
                <a:xfrm>
                  <a:off x="10284039" y="5617065"/>
                  <a:ext cx="536887" cy="1627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defTabSz="699491">
                    <a:lnSpc>
                      <a:spcPct val="90000"/>
                    </a:lnSpc>
                    <a:spcAft>
                      <a:spcPts val="450"/>
                    </a:spcAft>
                    <a:defRPr/>
                  </a:pPr>
                  <a:r>
                    <a:rPr lang="en-US" sz="900" dirty="0">
                      <a:solidFill>
                        <a:srgbClr val="FFFFFF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FPGA</a:t>
                  </a:r>
                </a:p>
              </p:txBody>
            </p:sp>
          </p:grpSp>
          <p:sp>
            <p:nvSpPr>
              <p:cNvPr id="172" name="Rectangle: Rounded Corners 747">
                <a:extLst>
                  <a:ext uri="{FF2B5EF4-FFF2-40B4-BE49-F238E27FC236}">
                    <a16:creationId xmlns:a16="http://schemas.microsoft.com/office/drawing/2014/main" id="{88D07327-47F7-46DF-B913-B87F0EFAC460}"/>
                  </a:ext>
                </a:extLst>
              </p:cNvPr>
              <p:cNvSpPr/>
              <p:nvPr/>
            </p:nvSpPr>
            <p:spPr bwMode="auto">
              <a:xfrm rot="5400000">
                <a:off x="10732015" y="5297104"/>
                <a:ext cx="966701" cy="39305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DRAM</a:t>
                </a:r>
              </a:p>
            </p:txBody>
          </p:sp>
        </p:grp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450E86F5-271B-4FD3-B00A-AD1EA41B5202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7430161" y="3958846"/>
              <a:ext cx="753915" cy="753912"/>
            </a:xfrm>
            <a:custGeom>
              <a:avLst/>
              <a:gdLst>
                <a:gd name="T0" fmla="*/ 313 w 330"/>
                <a:gd name="T1" fmla="*/ 161 h 330"/>
                <a:gd name="T2" fmla="*/ 313 w 330"/>
                <a:gd name="T3" fmla="*/ 128 h 330"/>
                <a:gd name="T4" fmla="*/ 284 w 330"/>
                <a:gd name="T5" fmla="*/ 137 h 330"/>
                <a:gd name="T6" fmla="*/ 298 w 330"/>
                <a:gd name="T7" fmla="*/ 111 h 330"/>
                <a:gd name="T8" fmla="*/ 330 w 330"/>
                <a:gd name="T9" fmla="*/ 103 h 330"/>
                <a:gd name="T10" fmla="*/ 298 w 330"/>
                <a:gd name="T11" fmla="*/ 95 h 330"/>
                <a:gd name="T12" fmla="*/ 284 w 330"/>
                <a:gd name="T13" fmla="*/ 87 h 330"/>
                <a:gd name="T14" fmla="*/ 235 w 330"/>
                <a:gd name="T15" fmla="*/ 46 h 330"/>
                <a:gd name="T16" fmla="*/ 244 w 330"/>
                <a:gd name="T17" fmla="*/ 17 h 330"/>
                <a:gd name="T18" fmla="*/ 211 w 330"/>
                <a:gd name="T19" fmla="*/ 17 h 330"/>
                <a:gd name="T20" fmla="*/ 219 w 330"/>
                <a:gd name="T21" fmla="*/ 46 h 330"/>
                <a:gd name="T22" fmla="*/ 194 w 330"/>
                <a:gd name="T23" fmla="*/ 32 h 330"/>
                <a:gd name="T24" fmla="*/ 186 w 330"/>
                <a:gd name="T25" fmla="*/ 0 h 330"/>
                <a:gd name="T26" fmla="*/ 178 w 330"/>
                <a:gd name="T27" fmla="*/ 32 h 330"/>
                <a:gd name="T28" fmla="*/ 152 w 330"/>
                <a:gd name="T29" fmla="*/ 46 h 330"/>
                <a:gd name="T30" fmla="*/ 161 w 330"/>
                <a:gd name="T31" fmla="*/ 17 h 330"/>
                <a:gd name="T32" fmla="*/ 128 w 330"/>
                <a:gd name="T33" fmla="*/ 17 h 330"/>
                <a:gd name="T34" fmla="*/ 137 w 330"/>
                <a:gd name="T35" fmla="*/ 46 h 330"/>
                <a:gd name="T36" fmla="*/ 111 w 330"/>
                <a:gd name="T37" fmla="*/ 32 h 330"/>
                <a:gd name="T38" fmla="*/ 103 w 330"/>
                <a:gd name="T39" fmla="*/ 0 h 330"/>
                <a:gd name="T40" fmla="*/ 95 w 330"/>
                <a:gd name="T41" fmla="*/ 32 h 330"/>
                <a:gd name="T42" fmla="*/ 87 w 330"/>
                <a:gd name="T43" fmla="*/ 46 h 330"/>
                <a:gd name="T44" fmla="*/ 46 w 330"/>
                <a:gd name="T45" fmla="*/ 95 h 330"/>
                <a:gd name="T46" fmla="*/ 17 w 330"/>
                <a:gd name="T47" fmla="*/ 86 h 330"/>
                <a:gd name="T48" fmla="*/ 17 w 330"/>
                <a:gd name="T49" fmla="*/ 120 h 330"/>
                <a:gd name="T50" fmla="*/ 46 w 330"/>
                <a:gd name="T51" fmla="*/ 111 h 330"/>
                <a:gd name="T52" fmla="*/ 32 w 330"/>
                <a:gd name="T53" fmla="*/ 137 h 330"/>
                <a:gd name="T54" fmla="*/ 0 w 330"/>
                <a:gd name="T55" fmla="*/ 144 h 330"/>
                <a:gd name="T56" fmla="*/ 32 w 330"/>
                <a:gd name="T57" fmla="*/ 152 h 330"/>
                <a:gd name="T58" fmla="*/ 46 w 330"/>
                <a:gd name="T59" fmla="*/ 178 h 330"/>
                <a:gd name="T60" fmla="*/ 17 w 330"/>
                <a:gd name="T61" fmla="*/ 169 h 330"/>
                <a:gd name="T62" fmla="*/ 17 w 330"/>
                <a:gd name="T63" fmla="*/ 203 h 330"/>
                <a:gd name="T64" fmla="*/ 46 w 330"/>
                <a:gd name="T65" fmla="*/ 194 h 330"/>
                <a:gd name="T66" fmla="*/ 32 w 330"/>
                <a:gd name="T67" fmla="*/ 219 h 330"/>
                <a:gd name="T68" fmla="*/ 0 w 330"/>
                <a:gd name="T69" fmla="*/ 227 h 330"/>
                <a:gd name="T70" fmla="*/ 32 w 330"/>
                <a:gd name="T71" fmla="*/ 235 h 330"/>
                <a:gd name="T72" fmla="*/ 46 w 330"/>
                <a:gd name="T73" fmla="*/ 243 h 330"/>
                <a:gd name="T74" fmla="*/ 95 w 330"/>
                <a:gd name="T75" fmla="*/ 284 h 330"/>
                <a:gd name="T76" fmla="*/ 86 w 330"/>
                <a:gd name="T77" fmla="*/ 313 h 330"/>
                <a:gd name="T78" fmla="*/ 120 w 330"/>
                <a:gd name="T79" fmla="*/ 313 h 330"/>
                <a:gd name="T80" fmla="*/ 111 w 330"/>
                <a:gd name="T81" fmla="*/ 284 h 330"/>
                <a:gd name="T82" fmla="*/ 137 w 330"/>
                <a:gd name="T83" fmla="*/ 298 h 330"/>
                <a:gd name="T84" fmla="*/ 144 w 330"/>
                <a:gd name="T85" fmla="*/ 330 h 330"/>
                <a:gd name="T86" fmla="*/ 152 w 330"/>
                <a:gd name="T87" fmla="*/ 298 h 330"/>
                <a:gd name="T88" fmla="*/ 178 w 330"/>
                <a:gd name="T89" fmla="*/ 284 h 330"/>
                <a:gd name="T90" fmla="*/ 169 w 330"/>
                <a:gd name="T91" fmla="*/ 313 h 330"/>
                <a:gd name="T92" fmla="*/ 203 w 330"/>
                <a:gd name="T93" fmla="*/ 313 h 330"/>
                <a:gd name="T94" fmla="*/ 194 w 330"/>
                <a:gd name="T95" fmla="*/ 284 h 330"/>
                <a:gd name="T96" fmla="*/ 219 w 330"/>
                <a:gd name="T97" fmla="*/ 298 h 330"/>
                <a:gd name="T98" fmla="*/ 227 w 330"/>
                <a:gd name="T99" fmla="*/ 330 h 330"/>
                <a:gd name="T100" fmla="*/ 235 w 330"/>
                <a:gd name="T101" fmla="*/ 298 h 330"/>
                <a:gd name="T102" fmla="*/ 243 w 330"/>
                <a:gd name="T103" fmla="*/ 284 h 330"/>
                <a:gd name="T104" fmla="*/ 284 w 330"/>
                <a:gd name="T105" fmla="*/ 235 h 330"/>
                <a:gd name="T106" fmla="*/ 313 w 330"/>
                <a:gd name="T107" fmla="*/ 244 h 330"/>
                <a:gd name="T108" fmla="*/ 313 w 330"/>
                <a:gd name="T109" fmla="*/ 211 h 330"/>
                <a:gd name="T110" fmla="*/ 284 w 330"/>
                <a:gd name="T111" fmla="*/ 219 h 330"/>
                <a:gd name="T112" fmla="*/ 298 w 330"/>
                <a:gd name="T113" fmla="*/ 194 h 330"/>
                <a:gd name="T114" fmla="*/ 330 w 330"/>
                <a:gd name="T115" fmla="*/ 186 h 330"/>
                <a:gd name="T116" fmla="*/ 298 w 330"/>
                <a:gd name="T117" fmla="*/ 178 h 330"/>
                <a:gd name="T118" fmla="*/ 284 w 330"/>
                <a:gd name="T119" fmla="*/ 152 h 330"/>
                <a:gd name="T120" fmla="*/ 165 w 330"/>
                <a:gd name="T121" fmla="*/ 267 h 330"/>
                <a:gd name="T122" fmla="*/ 165 w 330"/>
                <a:gd name="T123" fmla="*/ 63 h 330"/>
                <a:gd name="T124" fmla="*/ 165 w 330"/>
                <a:gd name="T125" fmla="*/ 26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0" h="330">
                  <a:moveTo>
                    <a:pt x="298" y="152"/>
                  </a:moveTo>
                  <a:cubicBezTo>
                    <a:pt x="301" y="158"/>
                    <a:pt x="307" y="161"/>
                    <a:pt x="313" y="161"/>
                  </a:cubicBezTo>
                  <a:cubicBezTo>
                    <a:pt x="322" y="161"/>
                    <a:pt x="330" y="154"/>
                    <a:pt x="330" y="144"/>
                  </a:cubicBezTo>
                  <a:cubicBezTo>
                    <a:pt x="330" y="135"/>
                    <a:pt x="322" y="128"/>
                    <a:pt x="313" y="128"/>
                  </a:cubicBezTo>
                  <a:cubicBezTo>
                    <a:pt x="307" y="128"/>
                    <a:pt x="301" y="131"/>
                    <a:pt x="298" y="137"/>
                  </a:cubicBezTo>
                  <a:cubicBezTo>
                    <a:pt x="284" y="137"/>
                    <a:pt x="284" y="137"/>
                    <a:pt x="284" y="137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98" y="111"/>
                    <a:pt x="298" y="111"/>
                    <a:pt x="298" y="111"/>
                  </a:cubicBezTo>
                  <a:cubicBezTo>
                    <a:pt x="301" y="116"/>
                    <a:pt x="307" y="120"/>
                    <a:pt x="313" y="120"/>
                  </a:cubicBezTo>
                  <a:cubicBezTo>
                    <a:pt x="322" y="120"/>
                    <a:pt x="330" y="112"/>
                    <a:pt x="330" y="103"/>
                  </a:cubicBezTo>
                  <a:cubicBezTo>
                    <a:pt x="330" y="94"/>
                    <a:pt x="322" y="86"/>
                    <a:pt x="313" y="86"/>
                  </a:cubicBezTo>
                  <a:cubicBezTo>
                    <a:pt x="307" y="86"/>
                    <a:pt x="301" y="90"/>
                    <a:pt x="298" y="95"/>
                  </a:cubicBezTo>
                  <a:cubicBezTo>
                    <a:pt x="284" y="95"/>
                    <a:pt x="284" y="95"/>
                    <a:pt x="284" y="95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65"/>
                    <a:pt x="266" y="46"/>
                    <a:pt x="243" y="46"/>
                  </a:cubicBezTo>
                  <a:cubicBezTo>
                    <a:pt x="235" y="46"/>
                    <a:pt x="235" y="46"/>
                    <a:pt x="235" y="46"/>
                  </a:cubicBezTo>
                  <a:cubicBezTo>
                    <a:pt x="235" y="32"/>
                    <a:pt x="235" y="32"/>
                    <a:pt x="235" y="32"/>
                  </a:cubicBezTo>
                  <a:cubicBezTo>
                    <a:pt x="240" y="29"/>
                    <a:pt x="244" y="23"/>
                    <a:pt x="244" y="17"/>
                  </a:cubicBezTo>
                  <a:cubicBezTo>
                    <a:pt x="244" y="8"/>
                    <a:pt x="237" y="0"/>
                    <a:pt x="227" y="0"/>
                  </a:cubicBezTo>
                  <a:cubicBezTo>
                    <a:pt x="218" y="0"/>
                    <a:pt x="211" y="8"/>
                    <a:pt x="211" y="17"/>
                  </a:cubicBezTo>
                  <a:cubicBezTo>
                    <a:pt x="211" y="23"/>
                    <a:pt x="214" y="29"/>
                    <a:pt x="219" y="32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194" y="46"/>
                    <a:pt x="194" y="46"/>
                    <a:pt x="194" y="46"/>
                  </a:cubicBezTo>
                  <a:cubicBezTo>
                    <a:pt x="194" y="32"/>
                    <a:pt x="194" y="32"/>
                    <a:pt x="194" y="32"/>
                  </a:cubicBezTo>
                  <a:cubicBezTo>
                    <a:pt x="199" y="29"/>
                    <a:pt x="203" y="23"/>
                    <a:pt x="203" y="17"/>
                  </a:cubicBezTo>
                  <a:cubicBezTo>
                    <a:pt x="203" y="8"/>
                    <a:pt x="195" y="0"/>
                    <a:pt x="186" y="0"/>
                  </a:cubicBezTo>
                  <a:cubicBezTo>
                    <a:pt x="177" y="0"/>
                    <a:pt x="169" y="8"/>
                    <a:pt x="169" y="17"/>
                  </a:cubicBezTo>
                  <a:cubicBezTo>
                    <a:pt x="169" y="23"/>
                    <a:pt x="173" y="29"/>
                    <a:pt x="178" y="32"/>
                  </a:cubicBezTo>
                  <a:cubicBezTo>
                    <a:pt x="178" y="46"/>
                    <a:pt x="178" y="46"/>
                    <a:pt x="178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8" y="29"/>
                    <a:pt x="161" y="23"/>
                    <a:pt x="161" y="17"/>
                  </a:cubicBezTo>
                  <a:cubicBezTo>
                    <a:pt x="161" y="8"/>
                    <a:pt x="154" y="0"/>
                    <a:pt x="144" y="0"/>
                  </a:cubicBezTo>
                  <a:cubicBezTo>
                    <a:pt x="135" y="0"/>
                    <a:pt x="128" y="8"/>
                    <a:pt x="128" y="17"/>
                  </a:cubicBezTo>
                  <a:cubicBezTo>
                    <a:pt x="128" y="23"/>
                    <a:pt x="131" y="29"/>
                    <a:pt x="137" y="3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6" y="29"/>
                    <a:pt x="120" y="23"/>
                    <a:pt x="120" y="17"/>
                  </a:cubicBezTo>
                  <a:cubicBezTo>
                    <a:pt x="120" y="8"/>
                    <a:pt x="112" y="0"/>
                    <a:pt x="103" y="0"/>
                  </a:cubicBezTo>
                  <a:cubicBezTo>
                    <a:pt x="94" y="0"/>
                    <a:pt x="86" y="8"/>
                    <a:pt x="86" y="17"/>
                  </a:cubicBezTo>
                  <a:cubicBezTo>
                    <a:pt x="86" y="23"/>
                    <a:pt x="90" y="29"/>
                    <a:pt x="95" y="32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5" y="46"/>
                    <a:pt x="46" y="65"/>
                    <a:pt x="46" y="87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29" y="90"/>
                    <a:pt x="23" y="86"/>
                    <a:pt x="17" y="86"/>
                  </a:cubicBezTo>
                  <a:cubicBezTo>
                    <a:pt x="8" y="86"/>
                    <a:pt x="0" y="94"/>
                    <a:pt x="0" y="103"/>
                  </a:cubicBezTo>
                  <a:cubicBezTo>
                    <a:pt x="0" y="112"/>
                    <a:pt x="8" y="120"/>
                    <a:pt x="17" y="120"/>
                  </a:cubicBezTo>
                  <a:cubicBezTo>
                    <a:pt x="23" y="120"/>
                    <a:pt x="29" y="116"/>
                    <a:pt x="32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29" y="131"/>
                    <a:pt x="23" y="128"/>
                    <a:pt x="17" y="128"/>
                  </a:cubicBezTo>
                  <a:cubicBezTo>
                    <a:pt x="8" y="128"/>
                    <a:pt x="0" y="135"/>
                    <a:pt x="0" y="144"/>
                  </a:cubicBezTo>
                  <a:cubicBezTo>
                    <a:pt x="0" y="154"/>
                    <a:pt x="8" y="161"/>
                    <a:pt x="17" y="161"/>
                  </a:cubicBezTo>
                  <a:cubicBezTo>
                    <a:pt x="23" y="161"/>
                    <a:pt x="29" y="158"/>
                    <a:pt x="32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78"/>
                    <a:pt x="46" y="178"/>
                    <a:pt x="46" y="178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29" y="173"/>
                    <a:pt x="23" y="169"/>
                    <a:pt x="17" y="169"/>
                  </a:cubicBezTo>
                  <a:cubicBezTo>
                    <a:pt x="8" y="169"/>
                    <a:pt x="0" y="177"/>
                    <a:pt x="0" y="186"/>
                  </a:cubicBezTo>
                  <a:cubicBezTo>
                    <a:pt x="0" y="195"/>
                    <a:pt x="8" y="203"/>
                    <a:pt x="17" y="203"/>
                  </a:cubicBezTo>
                  <a:cubicBezTo>
                    <a:pt x="23" y="203"/>
                    <a:pt x="29" y="199"/>
                    <a:pt x="32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32" y="219"/>
                    <a:pt x="32" y="219"/>
                    <a:pt x="32" y="219"/>
                  </a:cubicBezTo>
                  <a:cubicBezTo>
                    <a:pt x="29" y="214"/>
                    <a:pt x="23" y="211"/>
                    <a:pt x="17" y="211"/>
                  </a:cubicBezTo>
                  <a:cubicBezTo>
                    <a:pt x="8" y="211"/>
                    <a:pt x="0" y="218"/>
                    <a:pt x="0" y="227"/>
                  </a:cubicBezTo>
                  <a:cubicBezTo>
                    <a:pt x="0" y="237"/>
                    <a:pt x="8" y="244"/>
                    <a:pt x="17" y="244"/>
                  </a:cubicBezTo>
                  <a:cubicBezTo>
                    <a:pt x="23" y="244"/>
                    <a:pt x="29" y="240"/>
                    <a:pt x="32" y="235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43"/>
                    <a:pt x="46" y="243"/>
                    <a:pt x="46" y="243"/>
                  </a:cubicBezTo>
                  <a:cubicBezTo>
                    <a:pt x="46" y="266"/>
                    <a:pt x="65" y="284"/>
                    <a:pt x="87" y="284"/>
                  </a:cubicBezTo>
                  <a:cubicBezTo>
                    <a:pt x="95" y="284"/>
                    <a:pt x="95" y="284"/>
                    <a:pt x="95" y="284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90" y="301"/>
                    <a:pt x="86" y="307"/>
                    <a:pt x="86" y="313"/>
                  </a:cubicBezTo>
                  <a:cubicBezTo>
                    <a:pt x="86" y="322"/>
                    <a:pt x="94" y="330"/>
                    <a:pt x="103" y="330"/>
                  </a:cubicBezTo>
                  <a:cubicBezTo>
                    <a:pt x="112" y="330"/>
                    <a:pt x="120" y="322"/>
                    <a:pt x="120" y="313"/>
                  </a:cubicBezTo>
                  <a:cubicBezTo>
                    <a:pt x="120" y="307"/>
                    <a:pt x="116" y="301"/>
                    <a:pt x="111" y="298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37" y="284"/>
                    <a:pt x="137" y="284"/>
                    <a:pt x="137" y="284"/>
                  </a:cubicBezTo>
                  <a:cubicBezTo>
                    <a:pt x="137" y="298"/>
                    <a:pt x="137" y="298"/>
                    <a:pt x="137" y="298"/>
                  </a:cubicBezTo>
                  <a:cubicBezTo>
                    <a:pt x="131" y="301"/>
                    <a:pt x="128" y="307"/>
                    <a:pt x="128" y="313"/>
                  </a:cubicBezTo>
                  <a:cubicBezTo>
                    <a:pt x="128" y="322"/>
                    <a:pt x="135" y="330"/>
                    <a:pt x="144" y="330"/>
                  </a:cubicBezTo>
                  <a:cubicBezTo>
                    <a:pt x="154" y="330"/>
                    <a:pt x="161" y="322"/>
                    <a:pt x="161" y="313"/>
                  </a:cubicBezTo>
                  <a:cubicBezTo>
                    <a:pt x="161" y="307"/>
                    <a:pt x="158" y="301"/>
                    <a:pt x="152" y="298"/>
                  </a:cubicBezTo>
                  <a:cubicBezTo>
                    <a:pt x="152" y="284"/>
                    <a:pt x="152" y="284"/>
                    <a:pt x="152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298"/>
                    <a:pt x="178" y="298"/>
                    <a:pt x="178" y="298"/>
                  </a:cubicBezTo>
                  <a:cubicBezTo>
                    <a:pt x="173" y="301"/>
                    <a:pt x="169" y="307"/>
                    <a:pt x="169" y="313"/>
                  </a:cubicBezTo>
                  <a:cubicBezTo>
                    <a:pt x="169" y="322"/>
                    <a:pt x="177" y="330"/>
                    <a:pt x="186" y="330"/>
                  </a:cubicBezTo>
                  <a:cubicBezTo>
                    <a:pt x="195" y="330"/>
                    <a:pt x="203" y="322"/>
                    <a:pt x="203" y="313"/>
                  </a:cubicBezTo>
                  <a:cubicBezTo>
                    <a:pt x="203" y="307"/>
                    <a:pt x="199" y="301"/>
                    <a:pt x="194" y="298"/>
                  </a:cubicBezTo>
                  <a:cubicBezTo>
                    <a:pt x="194" y="284"/>
                    <a:pt x="194" y="284"/>
                    <a:pt x="194" y="284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219" y="298"/>
                    <a:pt x="219" y="298"/>
                    <a:pt x="219" y="298"/>
                  </a:cubicBezTo>
                  <a:cubicBezTo>
                    <a:pt x="214" y="301"/>
                    <a:pt x="211" y="307"/>
                    <a:pt x="211" y="313"/>
                  </a:cubicBezTo>
                  <a:cubicBezTo>
                    <a:pt x="211" y="322"/>
                    <a:pt x="218" y="330"/>
                    <a:pt x="227" y="330"/>
                  </a:cubicBezTo>
                  <a:cubicBezTo>
                    <a:pt x="237" y="330"/>
                    <a:pt x="244" y="322"/>
                    <a:pt x="244" y="313"/>
                  </a:cubicBezTo>
                  <a:cubicBezTo>
                    <a:pt x="244" y="307"/>
                    <a:pt x="240" y="301"/>
                    <a:pt x="235" y="298"/>
                  </a:cubicBezTo>
                  <a:cubicBezTo>
                    <a:pt x="235" y="284"/>
                    <a:pt x="235" y="284"/>
                    <a:pt x="235" y="284"/>
                  </a:cubicBezTo>
                  <a:cubicBezTo>
                    <a:pt x="243" y="284"/>
                    <a:pt x="243" y="284"/>
                    <a:pt x="243" y="284"/>
                  </a:cubicBezTo>
                  <a:cubicBezTo>
                    <a:pt x="266" y="284"/>
                    <a:pt x="284" y="266"/>
                    <a:pt x="284" y="243"/>
                  </a:cubicBezTo>
                  <a:cubicBezTo>
                    <a:pt x="284" y="235"/>
                    <a:pt x="284" y="235"/>
                    <a:pt x="284" y="235"/>
                  </a:cubicBezTo>
                  <a:cubicBezTo>
                    <a:pt x="298" y="235"/>
                    <a:pt x="298" y="235"/>
                    <a:pt x="298" y="235"/>
                  </a:cubicBezTo>
                  <a:cubicBezTo>
                    <a:pt x="301" y="240"/>
                    <a:pt x="307" y="244"/>
                    <a:pt x="313" y="244"/>
                  </a:cubicBezTo>
                  <a:cubicBezTo>
                    <a:pt x="322" y="244"/>
                    <a:pt x="330" y="237"/>
                    <a:pt x="330" y="227"/>
                  </a:cubicBezTo>
                  <a:cubicBezTo>
                    <a:pt x="330" y="218"/>
                    <a:pt x="322" y="211"/>
                    <a:pt x="313" y="211"/>
                  </a:cubicBezTo>
                  <a:cubicBezTo>
                    <a:pt x="307" y="211"/>
                    <a:pt x="301" y="214"/>
                    <a:pt x="298" y="219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4" y="194"/>
                    <a:pt x="284" y="194"/>
                    <a:pt x="284" y="194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301" y="199"/>
                    <a:pt x="307" y="203"/>
                    <a:pt x="313" y="203"/>
                  </a:cubicBezTo>
                  <a:cubicBezTo>
                    <a:pt x="322" y="203"/>
                    <a:pt x="330" y="195"/>
                    <a:pt x="330" y="186"/>
                  </a:cubicBezTo>
                  <a:cubicBezTo>
                    <a:pt x="330" y="177"/>
                    <a:pt x="322" y="169"/>
                    <a:pt x="313" y="169"/>
                  </a:cubicBezTo>
                  <a:cubicBezTo>
                    <a:pt x="307" y="169"/>
                    <a:pt x="301" y="173"/>
                    <a:pt x="298" y="178"/>
                  </a:cubicBezTo>
                  <a:cubicBezTo>
                    <a:pt x="284" y="178"/>
                    <a:pt x="284" y="178"/>
                    <a:pt x="284" y="178"/>
                  </a:cubicBezTo>
                  <a:cubicBezTo>
                    <a:pt x="284" y="152"/>
                    <a:pt x="284" y="152"/>
                    <a:pt x="284" y="152"/>
                  </a:cubicBezTo>
                  <a:lnTo>
                    <a:pt x="298" y="152"/>
                  </a:lnTo>
                  <a:close/>
                  <a:moveTo>
                    <a:pt x="165" y="267"/>
                  </a:moveTo>
                  <a:cubicBezTo>
                    <a:pt x="109" y="267"/>
                    <a:pt x="63" y="221"/>
                    <a:pt x="63" y="165"/>
                  </a:cubicBezTo>
                  <a:cubicBezTo>
                    <a:pt x="63" y="109"/>
                    <a:pt x="109" y="63"/>
                    <a:pt x="165" y="63"/>
                  </a:cubicBezTo>
                  <a:cubicBezTo>
                    <a:pt x="221" y="63"/>
                    <a:pt x="267" y="109"/>
                    <a:pt x="267" y="165"/>
                  </a:cubicBezTo>
                  <a:cubicBezTo>
                    <a:pt x="267" y="221"/>
                    <a:pt x="221" y="267"/>
                    <a:pt x="165" y="26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53" tIns="107562" rIns="134453" bIns="1075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1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>
                  <a:solidFill>
                    <a:srgbClr val="505050">
                      <a:lumMod val="75000"/>
                    </a:srgbClr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CPU</a:t>
              </a:r>
              <a:endParaRPr lang="en-US" sz="900" dirty="0">
                <a:solidFill>
                  <a:srgbClr val="505050">
                    <a:lumMod val="75000"/>
                  </a:srgb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3" name="TextBox 760">
              <a:extLst>
                <a:ext uri="{FF2B5EF4-FFF2-40B4-BE49-F238E27FC236}">
                  <a16:creationId xmlns:a16="http://schemas.microsoft.com/office/drawing/2014/main" id="{C66C618E-5837-4575-9F12-CB680FBED164}"/>
                </a:ext>
              </a:extLst>
            </p:cNvPr>
            <p:cNvSpPr txBox="1"/>
            <p:nvPr/>
          </p:nvSpPr>
          <p:spPr>
            <a:xfrm>
              <a:off x="7940316" y="6050244"/>
              <a:ext cx="740549" cy="335843"/>
            </a:xfrm>
            <a:prstGeom prst="rect">
              <a:avLst/>
            </a:prstGeom>
            <a:noFill/>
          </p:spPr>
          <p:txBody>
            <a:bodyPr wrap="square" lIns="137148" tIns="109719" rIns="137148" bIns="109719" rtlCol="0">
              <a:spAutoFit/>
            </a:bodyPr>
            <a:lstStyle/>
            <a:p>
              <a:pPr algn="ctr" defTabSz="699491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825" dirty="0">
                  <a:solidFill>
                    <a:srgbClr val="505050">
                      <a:lumMod val="75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40Gb/s</a:t>
              </a:r>
            </a:p>
          </p:txBody>
        </p:sp>
        <p:sp>
          <p:nvSpPr>
            <p:cNvPr id="34" name="TextBox 763">
              <a:extLst>
                <a:ext uri="{FF2B5EF4-FFF2-40B4-BE49-F238E27FC236}">
                  <a16:creationId xmlns:a16="http://schemas.microsoft.com/office/drawing/2014/main" id="{42C36E4E-2619-4171-AFA3-9856A4685CBE}"/>
                </a:ext>
              </a:extLst>
            </p:cNvPr>
            <p:cNvSpPr txBox="1"/>
            <p:nvPr/>
          </p:nvSpPr>
          <p:spPr>
            <a:xfrm>
              <a:off x="2338274" y="3956874"/>
              <a:ext cx="2692981" cy="2862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587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505050">
                      <a:lumMod val="75000"/>
                    </a:srgbClr>
                  </a:solidFill>
                  <a:effectLst/>
                  <a:uLnTx/>
                  <a:uFillTx/>
                  <a:latin typeface="Segoe UI Semilight"/>
                </a:defRPr>
              </a:lvl1pPr>
            </a:lstStyle>
            <a:p>
              <a:r>
                <a:rPr lang="zh-CN" altLang="en-US" dirty="0"/>
                <a:t>可编程网卡组成的硬件加速平面</a:t>
              </a:r>
              <a:endParaRPr lang="en-US" dirty="0"/>
            </a:p>
          </p:txBody>
        </p:sp>
        <p:grpSp>
          <p:nvGrpSpPr>
            <p:cNvPr id="35" name="Group 155">
              <a:extLst>
                <a:ext uri="{FF2B5EF4-FFF2-40B4-BE49-F238E27FC236}">
                  <a16:creationId xmlns:a16="http://schemas.microsoft.com/office/drawing/2014/main" id="{4A657F1B-466E-4FC2-9536-A32FEA6CADDA}"/>
                </a:ext>
              </a:extLst>
            </p:cNvPr>
            <p:cNvGrpSpPr/>
            <p:nvPr/>
          </p:nvGrpSpPr>
          <p:grpSpPr>
            <a:xfrm>
              <a:off x="1239062" y="4557816"/>
              <a:ext cx="1236902" cy="288272"/>
              <a:chOff x="1858276" y="4412179"/>
              <a:chExt cx="1649343" cy="384395"/>
            </a:xfrm>
          </p:grpSpPr>
          <p:sp>
            <p:nvSpPr>
              <p:cNvPr id="167" name="Parallelogram 152">
                <a:extLst>
                  <a:ext uri="{FF2B5EF4-FFF2-40B4-BE49-F238E27FC236}">
                    <a16:creationId xmlns:a16="http://schemas.microsoft.com/office/drawing/2014/main" id="{AA3FD180-F81A-4FA3-A980-BA69ECA682C1}"/>
                  </a:ext>
                </a:extLst>
              </p:cNvPr>
              <p:cNvSpPr/>
              <p:nvPr/>
            </p:nvSpPr>
            <p:spPr bwMode="auto">
              <a:xfrm>
                <a:off x="1858276" y="4475633"/>
                <a:ext cx="1649343" cy="320941"/>
              </a:xfrm>
              <a:prstGeom prst="parallelogram">
                <a:avLst>
                  <a:gd name="adj" fmla="val 194851"/>
                </a:avLst>
              </a:prstGeom>
              <a:solidFill>
                <a:schemeClr val="bg1">
                  <a:alpha val="90000"/>
                </a:schemeClr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8" name="Rectangle 153">
                <a:extLst>
                  <a:ext uri="{FF2B5EF4-FFF2-40B4-BE49-F238E27FC236}">
                    <a16:creationId xmlns:a16="http://schemas.microsoft.com/office/drawing/2014/main" id="{06D80F68-1AAA-4496-A882-5652EE6BD52A}"/>
                  </a:ext>
                </a:extLst>
              </p:cNvPr>
              <p:cNvSpPr/>
              <p:nvPr/>
            </p:nvSpPr>
            <p:spPr>
              <a:xfrm>
                <a:off x="2058565" y="4412179"/>
                <a:ext cx="1283707" cy="369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99491">
                  <a:defRPr/>
                </a:pPr>
                <a:r>
                  <a:rPr lang="zh-CN" altLang="en-US" sz="1200" dirty="0">
                    <a:solidFill>
                      <a:srgbClr val="505050">
                        <a:lumMod val="50000"/>
                      </a:srgb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搜索引擎</a:t>
                </a:r>
                <a:endParaRPr lang="en-US" sz="1200" dirty="0">
                  <a:solidFill>
                    <a:srgbClr val="505050">
                      <a:lumMod val="50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36" name="Group 154">
              <a:extLst>
                <a:ext uri="{FF2B5EF4-FFF2-40B4-BE49-F238E27FC236}">
                  <a16:creationId xmlns:a16="http://schemas.microsoft.com/office/drawing/2014/main" id="{06CB8819-858D-414F-BDDE-5E5278082EF8}"/>
                </a:ext>
              </a:extLst>
            </p:cNvPr>
            <p:cNvGrpSpPr/>
            <p:nvPr/>
          </p:nvGrpSpPr>
          <p:grpSpPr>
            <a:xfrm>
              <a:off x="1924178" y="4233442"/>
              <a:ext cx="1196846" cy="276999"/>
              <a:chOff x="2771841" y="3960753"/>
              <a:chExt cx="1595931" cy="387666"/>
            </a:xfrm>
          </p:grpSpPr>
          <p:sp>
            <p:nvSpPr>
              <p:cNvPr id="165" name="Parallelogram 765">
                <a:extLst>
                  <a:ext uri="{FF2B5EF4-FFF2-40B4-BE49-F238E27FC236}">
                    <a16:creationId xmlns:a16="http://schemas.microsoft.com/office/drawing/2014/main" id="{8DCEB970-3653-4E71-B122-D9AB1CE095CF}"/>
                  </a:ext>
                </a:extLst>
              </p:cNvPr>
              <p:cNvSpPr/>
              <p:nvPr/>
            </p:nvSpPr>
            <p:spPr bwMode="auto">
              <a:xfrm>
                <a:off x="2771841" y="4010867"/>
                <a:ext cx="1595931" cy="320941"/>
              </a:xfrm>
              <a:prstGeom prst="parallelogram">
                <a:avLst>
                  <a:gd name="adj" fmla="val 191853"/>
                </a:avLst>
              </a:prstGeom>
              <a:solidFill>
                <a:schemeClr val="bg1">
                  <a:alpha val="90000"/>
                </a:schemeClr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6" name="Rectangle 766">
                <a:extLst>
                  <a:ext uri="{FF2B5EF4-FFF2-40B4-BE49-F238E27FC236}">
                    <a16:creationId xmlns:a16="http://schemas.microsoft.com/office/drawing/2014/main" id="{39C512AE-9FB1-4254-9CD7-6B665D155131}"/>
                  </a:ext>
                </a:extLst>
              </p:cNvPr>
              <p:cNvSpPr/>
              <p:nvPr/>
            </p:nvSpPr>
            <p:spPr>
              <a:xfrm>
                <a:off x="2925805" y="3960753"/>
                <a:ext cx="1219630" cy="387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99491">
                  <a:defRPr/>
                </a:pPr>
                <a:r>
                  <a:rPr lang="zh-CN" altLang="en-US" sz="1200" dirty="0">
                    <a:solidFill>
                      <a:srgbClr val="505050">
                        <a:lumMod val="50000"/>
                      </a:srgb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深度学习</a:t>
                </a:r>
                <a:endParaRPr lang="en-US" sz="1200" dirty="0">
                  <a:solidFill>
                    <a:srgbClr val="505050">
                      <a:lumMod val="50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37" name="Group 767">
              <a:extLst>
                <a:ext uri="{FF2B5EF4-FFF2-40B4-BE49-F238E27FC236}">
                  <a16:creationId xmlns:a16="http://schemas.microsoft.com/office/drawing/2014/main" id="{5E60E2EF-7C55-45EC-A2A8-9AD8EEC1CD87}"/>
                </a:ext>
              </a:extLst>
            </p:cNvPr>
            <p:cNvGrpSpPr/>
            <p:nvPr/>
          </p:nvGrpSpPr>
          <p:grpSpPr>
            <a:xfrm>
              <a:off x="2524775" y="4647224"/>
              <a:ext cx="1236902" cy="302710"/>
              <a:chOff x="2738345" y="4010867"/>
              <a:chExt cx="1649343" cy="403647"/>
            </a:xfrm>
          </p:grpSpPr>
          <p:sp>
            <p:nvSpPr>
              <p:cNvPr id="163" name="Parallelogram 768">
                <a:extLst>
                  <a:ext uri="{FF2B5EF4-FFF2-40B4-BE49-F238E27FC236}">
                    <a16:creationId xmlns:a16="http://schemas.microsoft.com/office/drawing/2014/main" id="{DA25ABDC-0F36-4F0E-8E15-BCACF331D4D4}"/>
                  </a:ext>
                </a:extLst>
              </p:cNvPr>
              <p:cNvSpPr/>
              <p:nvPr/>
            </p:nvSpPr>
            <p:spPr bwMode="auto">
              <a:xfrm>
                <a:off x="2738345" y="4010867"/>
                <a:ext cx="1649343" cy="320941"/>
              </a:xfrm>
              <a:prstGeom prst="parallelogram">
                <a:avLst>
                  <a:gd name="adj" fmla="val 194851"/>
                </a:avLst>
              </a:prstGeom>
              <a:solidFill>
                <a:schemeClr val="bg1">
                  <a:alpha val="90000"/>
                </a:schemeClr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Rectangle 769">
                <a:extLst>
                  <a:ext uri="{FF2B5EF4-FFF2-40B4-BE49-F238E27FC236}">
                    <a16:creationId xmlns:a16="http://schemas.microsoft.com/office/drawing/2014/main" id="{2BC9EBBD-FCCD-40CD-BAFB-D392E850145D}"/>
                  </a:ext>
                </a:extLst>
              </p:cNvPr>
              <p:cNvSpPr/>
              <p:nvPr/>
            </p:nvSpPr>
            <p:spPr>
              <a:xfrm>
                <a:off x="2882111" y="4045151"/>
                <a:ext cx="1263322" cy="369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99491">
                  <a:defRPr/>
                </a:pPr>
                <a:r>
                  <a:rPr lang="zh-CN" altLang="en-US" sz="1200" dirty="0">
                    <a:solidFill>
                      <a:srgbClr val="505050">
                        <a:lumMod val="50000"/>
                      </a:srgb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加密解密</a:t>
                </a:r>
                <a:endParaRPr lang="en-US" sz="1200" dirty="0">
                  <a:solidFill>
                    <a:srgbClr val="505050">
                      <a:lumMod val="50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38" name="Group 770">
              <a:extLst>
                <a:ext uri="{FF2B5EF4-FFF2-40B4-BE49-F238E27FC236}">
                  <a16:creationId xmlns:a16="http://schemas.microsoft.com/office/drawing/2014/main" id="{D39FDD29-0E30-4835-99F7-224E2D71AC0D}"/>
                </a:ext>
              </a:extLst>
            </p:cNvPr>
            <p:cNvGrpSpPr/>
            <p:nvPr/>
          </p:nvGrpSpPr>
          <p:grpSpPr>
            <a:xfrm>
              <a:off x="2985802" y="4308078"/>
              <a:ext cx="1236902" cy="302710"/>
              <a:chOff x="2738345" y="4010867"/>
              <a:chExt cx="1649343" cy="403647"/>
            </a:xfrm>
          </p:grpSpPr>
          <p:sp>
            <p:nvSpPr>
              <p:cNvPr id="161" name="Parallelogram 771">
                <a:extLst>
                  <a:ext uri="{FF2B5EF4-FFF2-40B4-BE49-F238E27FC236}">
                    <a16:creationId xmlns:a16="http://schemas.microsoft.com/office/drawing/2014/main" id="{044C690E-C769-4832-8DD6-21F495D1EBE7}"/>
                  </a:ext>
                </a:extLst>
              </p:cNvPr>
              <p:cNvSpPr/>
              <p:nvPr/>
            </p:nvSpPr>
            <p:spPr bwMode="auto">
              <a:xfrm>
                <a:off x="2738345" y="4010867"/>
                <a:ext cx="1649343" cy="320941"/>
              </a:xfrm>
              <a:prstGeom prst="parallelogram">
                <a:avLst>
                  <a:gd name="adj" fmla="val 194851"/>
                </a:avLst>
              </a:prstGeom>
              <a:solidFill>
                <a:schemeClr val="bg1">
                  <a:alpha val="90000"/>
                </a:schemeClr>
              </a:solidFill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2" name="Rectangle 772">
                <a:extLst>
                  <a:ext uri="{FF2B5EF4-FFF2-40B4-BE49-F238E27FC236}">
                    <a16:creationId xmlns:a16="http://schemas.microsoft.com/office/drawing/2014/main" id="{02266381-532F-472E-97AE-BE8886F154E1}"/>
                  </a:ext>
                </a:extLst>
              </p:cNvPr>
              <p:cNvSpPr/>
              <p:nvPr/>
            </p:nvSpPr>
            <p:spPr>
              <a:xfrm>
                <a:off x="3091216" y="4045151"/>
                <a:ext cx="1054216" cy="369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699491">
                  <a:defRPr/>
                </a:pPr>
                <a:r>
                  <a:rPr lang="zh-CN" altLang="en-US" sz="1200" dirty="0">
                    <a:solidFill>
                      <a:srgbClr val="505050">
                        <a:lumMod val="50000"/>
                      </a:srgbClr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数据库</a:t>
                </a:r>
                <a:endParaRPr lang="en-US" sz="1200" dirty="0">
                  <a:solidFill>
                    <a:srgbClr val="505050">
                      <a:lumMod val="50000"/>
                    </a:srgb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39" name="Arrow: Up-Down 775">
              <a:extLst>
                <a:ext uri="{FF2B5EF4-FFF2-40B4-BE49-F238E27FC236}">
                  <a16:creationId xmlns:a16="http://schemas.microsoft.com/office/drawing/2014/main" id="{7D345711-0604-4FB9-A7E9-5D8E4642B527}"/>
                </a:ext>
              </a:extLst>
            </p:cNvPr>
            <p:cNvSpPr/>
            <p:nvPr/>
          </p:nvSpPr>
          <p:spPr bwMode="auto">
            <a:xfrm>
              <a:off x="2733672" y="5009184"/>
              <a:ext cx="345683" cy="507177"/>
            </a:xfrm>
            <a:prstGeom prst="upDownArrow">
              <a:avLst>
                <a:gd name="adj1" fmla="val 42221"/>
                <a:gd name="adj2" fmla="val 28607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highlighted CPUs">
              <a:extLst>
                <a:ext uri="{FF2B5EF4-FFF2-40B4-BE49-F238E27FC236}">
                  <a16:creationId xmlns:a16="http://schemas.microsoft.com/office/drawing/2014/main" id="{48B45B54-AC03-4370-917B-635DE2522E50}"/>
                </a:ext>
              </a:extLst>
            </p:cNvPr>
            <p:cNvGrpSpPr/>
            <p:nvPr/>
          </p:nvGrpSpPr>
          <p:grpSpPr>
            <a:xfrm>
              <a:off x="983519" y="3789447"/>
              <a:ext cx="3659222" cy="1296479"/>
              <a:chOff x="655637" y="4106862"/>
              <a:chExt cx="4879378" cy="1728785"/>
            </a:xfrm>
            <a:noFill/>
            <a:scene3d>
              <a:camera prst="orthographicFront">
                <a:rot lat="17099985" lon="21599989" rev="0"/>
              </a:camera>
              <a:lightRig rig="threePt" dir="t"/>
            </a:scene3d>
          </p:grpSpPr>
          <p:sp>
            <p:nvSpPr>
              <p:cNvPr id="49" name="Oval 712">
                <a:extLst>
                  <a:ext uri="{FF2B5EF4-FFF2-40B4-BE49-F238E27FC236}">
                    <a16:creationId xmlns:a16="http://schemas.microsoft.com/office/drawing/2014/main" id="{F534C61E-50E8-465F-A6E8-1425AF217C28}"/>
                  </a:ext>
                </a:extLst>
              </p:cNvPr>
              <p:cNvSpPr/>
              <p:nvPr/>
            </p:nvSpPr>
            <p:spPr bwMode="auto">
              <a:xfrm>
                <a:off x="1389290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Oval 713">
                <a:extLst>
                  <a:ext uri="{FF2B5EF4-FFF2-40B4-BE49-F238E27FC236}">
                    <a16:creationId xmlns:a16="http://schemas.microsoft.com/office/drawing/2014/main" id="{C8682857-8088-4B2F-814C-17F9E5A81C67}"/>
                  </a:ext>
                </a:extLst>
              </p:cNvPr>
              <p:cNvSpPr/>
              <p:nvPr/>
            </p:nvSpPr>
            <p:spPr bwMode="auto">
              <a:xfrm>
                <a:off x="1267017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Oval 714">
                <a:extLst>
                  <a:ext uri="{FF2B5EF4-FFF2-40B4-BE49-F238E27FC236}">
                    <a16:creationId xmlns:a16="http://schemas.microsoft.com/office/drawing/2014/main" id="{E53BD0B1-D7AB-4B2C-AB80-DBD78EDFB983}"/>
                  </a:ext>
                </a:extLst>
              </p:cNvPr>
              <p:cNvSpPr/>
              <p:nvPr/>
            </p:nvSpPr>
            <p:spPr bwMode="auto">
              <a:xfrm>
                <a:off x="1144741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715">
                <a:extLst>
                  <a:ext uri="{FF2B5EF4-FFF2-40B4-BE49-F238E27FC236}">
                    <a16:creationId xmlns:a16="http://schemas.microsoft.com/office/drawing/2014/main" id="{5E3E6FFD-C69D-4BBD-9C84-F1C82D046327}"/>
                  </a:ext>
                </a:extLst>
              </p:cNvPr>
              <p:cNvSpPr/>
              <p:nvPr/>
            </p:nvSpPr>
            <p:spPr bwMode="auto">
              <a:xfrm>
                <a:off x="102246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Oval 716">
                <a:extLst>
                  <a:ext uri="{FF2B5EF4-FFF2-40B4-BE49-F238E27FC236}">
                    <a16:creationId xmlns:a16="http://schemas.microsoft.com/office/drawing/2014/main" id="{67133C71-6224-478F-9C08-86085C8C1B61}"/>
                  </a:ext>
                </a:extLst>
              </p:cNvPr>
              <p:cNvSpPr/>
              <p:nvPr/>
            </p:nvSpPr>
            <p:spPr bwMode="auto">
              <a:xfrm>
                <a:off x="90018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Oval 717">
                <a:extLst>
                  <a:ext uri="{FF2B5EF4-FFF2-40B4-BE49-F238E27FC236}">
                    <a16:creationId xmlns:a16="http://schemas.microsoft.com/office/drawing/2014/main" id="{AC5B9B3D-DF1E-4478-B846-BB21F749CF4C}"/>
                  </a:ext>
                </a:extLst>
              </p:cNvPr>
              <p:cNvSpPr/>
              <p:nvPr/>
            </p:nvSpPr>
            <p:spPr bwMode="auto">
              <a:xfrm>
                <a:off x="77791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Oval 718">
                <a:extLst>
                  <a:ext uri="{FF2B5EF4-FFF2-40B4-BE49-F238E27FC236}">
                    <a16:creationId xmlns:a16="http://schemas.microsoft.com/office/drawing/2014/main" id="{1E6023D0-D5E8-43B0-9D9D-591727ED18CB}"/>
                  </a:ext>
                </a:extLst>
              </p:cNvPr>
              <p:cNvSpPr/>
              <p:nvPr/>
            </p:nvSpPr>
            <p:spPr bwMode="auto">
              <a:xfrm>
                <a:off x="655637" y="5607047"/>
                <a:ext cx="228600" cy="228600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Oval 719">
                <a:extLst>
                  <a:ext uri="{FF2B5EF4-FFF2-40B4-BE49-F238E27FC236}">
                    <a16:creationId xmlns:a16="http://schemas.microsoft.com/office/drawing/2014/main" id="{51050FBE-A90B-4AD2-ABB8-DBBE1EBDC385}"/>
                  </a:ext>
                </a:extLst>
              </p:cNvPr>
              <p:cNvSpPr/>
              <p:nvPr/>
            </p:nvSpPr>
            <p:spPr bwMode="auto">
              <a:xfrm>
                <a:off x="1650432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Oval 720">
                <a:extLst>
                  <a:ext uri="{FF2B5EF4-FFF2-40B4-BE49-F238E27FC236}">
                    <a16:creationId xmlns:a16="http://schemas.microsoft.com/office/drawing/2014/main" id="{7FE02834-527F-4784-BF6A-9F212B7F8F64}"/>
                  </a:ext>
                </a:extLst>
              </p:cNvPr>
              <p:cNvSpPr/>
              <p:nvPr/>
            </p:nvSpPr>
            <p:spPr bwMode="auto">
              <a:xfrm>
                <a:off x="1528159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Oval 721">
                <a:extLst>
                  <a:ext uri="{FF2B5EF4-FFF2-40B4-BE49-F238E27FC236}">
                    <a16:creationId xmlns:a16="http://schemas.microsoft.com/office/drawing/2014/main" id="{C2B11DF7-CF48-43B0-AEFF-2BFAA9401B40}"/>
                  </a:ext>
                </a:extLst>
              </p:cNvPr>
              <p:cNvSpPr/>
              <p:nvPr/>
            </p:nvSpPr>
            <p:spPr bwMode="auto">
              <a:xfrm>
                <a:off x="1405883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Oval 722">
                <a:extLst>
                  <a:ext uri="{FF2B5EF4-FFF2-40B4-BE49-F238E27FC236}">
                    <a16:creationId xmlns:a16="http://schemas.microsoft.com/office/drawing/2014/main" id="{3E3E5369-9648-4DA7-9382-91EA80B06431}"/>
                  </a:ext>
                </a:extLst>
              </p:cNvPr>
              <p:cNvSpPr/>
              <p:nvPr/>
            </p:nvSpPr>
            <p:spPr bwMode="auto">
              <a:xfrm>
                <a:off x="128360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Oval 723">
                <a:extLst>
                  <a:ext uri="{FF2B5EF4-FFF2-40B4-BE49-F238E27FC236}">
                    <a16:creationId xmlns:a16="http://schemas.microsoft.com/office/drawing/2014/main" id="{DFF3D195-FABA-4867-B6AF-4EB821577B7B}"/>
                  </a:ext>
                </a:extLst>
              </p:cNvPr>
              <p:cNvSpPr/>
              <p:nvPr/>
            </p:nvSpPr>
            <p:spPr bwMode="auto">
              <a:xfrm>
                <a:off x="116133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Oval 724">
                <a:extLst>
                  <a:ext uri="{FF2B5EF4-FFF2-40B4-BE49-F238E27FC236}">
                    <a16:creationId xmlns:a16="http://schemas.microsoft.com/office/drawing/2014/main" id="{4975C1CF-99FF-4D5D-B34F-95E1A6B5C9BE}"/>
                  </a:ext>
                </a:extLst>
              </p:cNvPr>
              <p:cNvSpPr/>
              <p:nvPr/>
            </p:nvSpPr>
            <p:spPr bwMode="auto">
              <a:xfrm>
                <a:off x="103905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Oval 725">
                <a:extLst>
                  <a:ext uri="{FF2B5EF4-FFF2-40B4-BE49-F238E27FC236}">
                    <a16:creationId xmlns:a16="http://schemas.microsoft.com/office/drawing/2014/main" id="{54098537-6784-4CD4-BA6F-9A80E33FA83F}"/>
                  </a:ext>
                </a:extLst>
              </p:cNvPr>
              <p:cNvSpPr/>
              <p:nvPr/>
            </p:nvSpPr>
            <p:spPr bwMode="auto">
              <a:xfrm>
                <a:off x="916779" y="5607047"/>
                <a:ext cx="228600" cy="228600"/>
              </a:xfrm>
              <a:prstGeom prst="ellipse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Oval 726">
                <a:extLst>
                  <a:ext uri="{FF2B5EF4-FFF2-40B4-BE49-F238E27FC236}">
                    <a16:creationId xmlns:a16="http://schemas.microsoft.com/office/drawing/2014/main" id="{3643D63E-879C-4C2D-8893-CF25FA16D6AD}"/>
                  </a:ext>
                </a:extLst>
              </p:cNvPr>
              <p:cNvSpPr/>
              <p:nvPr/>
            </p:nvSpPr>
            <p:spPr bwMode="auto">
              <a:xfrm>
                <a:off x="1911574" y="4106862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Oval 727">
                <a:extLst>
                  <a:ext uri="{FF2B5EF4-FFF2-40B4-BE49-F238E27FC236}">
                    <a16:creationId xmlns:a16="http://schemas.microsoft.com/office/drawing/2014/main" id="{4F374056-C195-4FC6-9C2C-5FD6128310A7}"/>
                  </a:ext>
                </a:extLst>
              </p:cNvPr>
              <p:cNvSpPr/>
              <p:nvPr/>
            </p:nvSpPr>
            <p:spPr bwMode="auto">
              <a:xfrm>
                <a:off x="1789301" y="4356893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Oval 728">
                <a:extLst>
                  <a:ext uri="{FF2B5EF4-FFF2-40B4-BE49-F238E27FC236}">
                    <a16:creationId xmlns:a16="http://schemas.microsoft.com/office/drawing/2014/main" id="{36AFA1C4-9E30-4EC9-BFFF-F0BA80DEF0F4}"/>
                  </a:ext>
                </a:extLst>
              </p:cNvPr>
              <p:cNvSpPr/>
              <p:nvPr/>
            </p:nvSpPr>
            <p:spPr bwMode="auto">
              <a:xfrm>
                <a:off x="1667025" y="4606924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Oval 730">
                <a:extLst>
                  <a:ext uri="{FF2B5EF4-FFF2-40B4-BE49-F238E27FC236}">
                    <a16:creationId xmlns:a16="http://schemas.microsoft.com/office/drawing/2014/main" id="{06CA8B18-2F34-4F16-8E6E-AB2AB74EEAA4}"/>
                  </a:ext>
                </a:extLst>
              </p:cNvPr>
              <p:cNvSpPr/>
              <p:nvPr/>
            </p:nvSpPr>
            <p:spPr bwMode="auto">
              <a:xfrm>
                <a:off x="154474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Oval 748">
                <a:extLst>
                  <a:ext uri="{FF2B5EF4-FFF2-40B4-BE49-F238E27FC236}">
                    <a16:creationId xmlns:a16="http://schemas.microsoft.com/office/drawing/2014/main" id="{FB4A92CD-AA37-448F-9268-66E581124C43}"/>
                  </a:ext>
                </a:extLst>
              </p:cNvPr>
              <p:cNvSpPr/>
              <p:nvPr/>
            </p:nvSpPr>
            <p:spPr bwMode="auto">
              <a:xfrm>
                <a:off x="142247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8" name="Oval 752">
                <a:extLst>
                  <a:ext uri="{FF2B5EF4-FFF2-40B4-BE49-F238E27FC236}">
                    <a16:creationId xmlns:a16="http://schemas.microsoft.com/office/drawing/2014/main" id="{B79EB976-F7CD-4AA2-85BE-E6C61D6DE473}"/>
                  </a:ext>
                </a:extLst>
              </p:cNvPr>
              <p:cNvSpPr/>
              <p:nvPr/>
            </p:nvSpPr>
            <p:spPr bwMode="auto">
              <a:xfrm>
                <a:off x="130019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Oval 754">
                <a:extLst>
                  <a:ext uri="{FF2B5EF4-FFF2-40B4-BE49-F238E27FC236}">
                    <a16:creationId xmlns:a16="http://schemas.microsoft.com/office/drawing/2014/main" id="{9B56378F-CAE6-4C3B-AE38-BF4E49944191}"/>
                  </a:ext>
                </a:extLst>
              </p:cNvPr>
              <p:cNvSpPr/>
              <p:nvPr/>
            </p:nvSpPr>
            <p:spPr bwMode="auto">
              <a:xfrm>
                <a:off x="117792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Oval 776">
                <a:extLst>
                  <a:ext uri="{FF2B5EF4-FFF2-40B4-BE49-F238E27FC236}">
                    <a16:creationId xmlns:a16="http://schemas.microsoft.com/office/drawing/2014/main" id="{1E59A3B6-3B10-4450-B2FB-4602465352BB}"/>
                  </a:ext>
                </a:extLst>
              </p:cNvPr>
              <p:cNvSpPr/>
              <p:nvPr/>
            </p:nvSpPr>
            <p:spPr bwMode="auto">
              <a:xfrm>
                <a:off x="217271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Oval 777">
                <a:extLst>
                  <a:ext uri="{FF2B5EF4-FFF2-40B4-BE49-F238E27FC236}">
                    <a16:creationId xmlns:a16="http://schemas.microsoft.com/office/drawing/2014/main" id="{937D1FD4-5868-4183-B0D8-45FEEF43A2CC}"/>
                  </a:ext>
                </a:extLst>
              </p:cNvPr>
              <p:cNvSpPr/>
              <p:nvPr/>
            </p:nvSpPr>
            <p:spPr bwMode="auto">
              <a:xfrm>
                <a:off x="205044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Oval 778">
                <a:extLst>
                  <a:ext uri="{FF2B5EF4-FFF2-40B4-BE49-F238E27FC236}">
                    <a16:creationId xmlns:a16="http://schemas.microsoft.com/office/drawing/2014/main" id="{F5C99EE8-9772-4D2E-B4EB-EFFF610B116B}"/>
                  </a:ext>
                </a:extLst>
              </p:cNvPr>
              <p:cNvSpPr/>
              <p:nvPr/>
            </p:nvSpPr>
            <p:spPr bwMode="auto">
              <a:xfrm>
                <a:off x="192816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Oval 779">
                <a:extLst>
                  <a:ext uri="{FF2B5EF4-FFF2-40B4-BE49-F238E27FC236}">
                    <a16:creationId xmlns:a16="http://schemas.microsoft.com/office/drawing/2014/main" id="{31E123D5-1EFF-4EF0-B705-82C41ABEF930}"/>
                  </a:ext>
                </a:extLst>
              </p:cNvPr>
              <p:cNvSpPr/>
              <p:nvPr/>
            </p:nvSpPr>
            <p:spPr bwMode="auto">
              <a:xfrm>
                <a:off x="180589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Oval 780">
                <a:extLst>
                  <a:ext uri="{FF2B5EF4-FFF2-40B4-BE49-F238E27FC236}">
                    <a16:creationId xmlns:a16="http://schemas.microsoft.com/office/drawing/2014/main" id="{15551890-9328-4A82-9E58-CAB0E55A3C12}"/>
                  </a:ext>
                </a:extLst>
              </p:cNvPr>
              <p:cNvSpPr/>
              <p:nvPr/>
            </p:nvSpPr>
            <p:spPr bwMode="auto">
              <a:xfrm>
                <a:off x="168361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5" name="Oval 781">
                <a:extLst>
                  <a:ext uri="{FF2B5EF4-FFF2-40B4-BE49-F238E27FC236}">
                    <a16:creationId xmlns:a16="http://schemas.microsoft.com/office/drawing/2014/main" id="{A922B768-7AE8-4F64-8D45-8A63337887EB}"/>
                  </a:ext>
                </a:extLst>
              </p:cNvPr>
              <p:cNvSpPr/>
              <p:nvPr/>
            </p:nvSpPr>
            <p:spPr bwMode="auto">
              <a:xfrm>
                <a:off x="156133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6" name="Oval 782">
                <a:extLst>
                  <a:ext uri="{FF2B5EF4-FFF2-40B4-BE49-F238E27FC236}">
                    <a16:creationId xmlns:a16="http://schemas.microsoft.com/office/drawing/2014/main" id="{8DB10680-762B-4E0F-82E0-AB13485D7AFF}"/>
                  </a:ext>
                </a:extLst>
              </p:cNvPr>
              <p:cNvSpPr/>
              <p:nvPr/>
            </p:nvSpPr>
            <p:spPr bwMode="auto">
              <a:xfrm>
                <a:off x="143906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7" name="Oval 783">
                <a:extLst>
                  <a:ext uri="{FF2B5EF4-FFF2-40B4-BE49-F238E27FC236}">
                    <a16:creationId xmlns:a16="http://schemas.microsoft.com/office/drawing/2014/main" id="{CD6E50DD-B5A8-4050-9F9E-998D9648A2DD}"/>
                  </a:ext>
                </a:extLst>
              </p:cNvPr>
              <p:cNvSpPr/>
              <p:nvPr/>
            </p:nvSpPr>
            <p:spPr bwMode="auto">
              <a:xfrm>
                <a:off x="243385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Oval 784">
                <a:extLst>
                  <a:ext uri="{FF2B5EF4-FFF2-40B4-BE49-F238E27FC236}">
                    <a16:creationId xmlns:a16="http://schemas.microsoft.com/office/drawing/2014/main" id="{87D937CA-6286-477C-AC1F-279C3ED24ACA}"/>
                  </a:ext>
                </a:extLst>
              </p:cNvPr>
              <p:cNvSpPr/>
              <p:nvPr/>
            </p:nvSpPr>
            <p:spPr bwMode="auto">
              <a:xfrm>
                <a:off x="231158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Oval 785">
                <a:extLst>
                  <a:ext uri="{FF2B5EF4-FFF2-40B4-BE49-F238E27FC236}">
                    <a16:creationId xmlns:a16="http://schemas.microsoft.com/office/drawing/2014/main" id="{6AE180E7-A7E6-4574-9353-6B8371BD6E05}"/>
                  </a:ext>
                </a:extLst>
              </p:cNvPr>
              <p:cNvSpPr/>
              <p:nvPr/>
            </p:nvSpPr>
            <p:spPr bwMode="auto">
              <a:xfrm>
                <a:off x="218930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Oval 786">
                <a:extLst>
                  <a:ext uri="{FF2B5EF4-FFF2-40B4-BE49-F238E27FC236}">
                    <a16:creationId xmlns:a16="http://schemas.microsoft.com/office/drawing/2014/main" id="{CE5B3ADE-8F9C-486E-A41B-F9E5D1D447F7}"/>
                  </a:ext>
                </a:extLst>
              </p:cNvPr>
              <p:cNvSpPr/>
              <p:nvPr/>
            </p:nvSpPr>
            <p:spPr bwMode="auto">
              <a:xfrm>
                <a:off x="206703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Oval 787">
                <a:extLst>
                  <a:ext uri="{FF2B5EF4-FFF2-40B4-BE49-F238E27FC236}">
                    <a16:creationId xmlns:a16="http://schemas.microsoft.com/office/drawing/2014/main" id="{C38943EB-2F13-4EE1-84C6-F1507FEEA347}"/>
                  </a:ext>
                </a:extLst>
              </p:cNvPr>
              <p:cNvSpPr/>
              <p:nvPr/>
            </p:nvSpPr>
            <p:spPr bwMode="auto">
              <a:xfrm>
                <a:off x="194475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Oval 788">
                <a:extLst>
                  <a:ext uri="{FF2B5EF4-FFF2-40B4-BE49-F238E27FC236}">
                    <a16:creationId xmlns:a16="http://schemas.microsoft.com/office/drawing/2014/main" id="{B042A714-F961-4536-AEAA-6E42EA512B71}"/>
                  </a:ext>
                </a:extLst>
              </p:cNvPr>
              <p:cNvSpPr/>
              <p:nvPr/>
            </p:nvSpPr>
            <p:spPr bwMode="auto">
              <a:xfrm>
                <a:off x="182248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Oval 789">
                <a:extLst>
                  <a:ext uri="{FF2B5EF4-FFF2-40B4-BE49-F238E27FC236}">
                    <a16:creationId xmlns:a16="http://schemas.microsoft.com/office/drawing/2014/main" id="{C1047FA1-1E30-434B-96CA-B35120518033}"/>
                  </a:ext>
                </a:extLst>
              </p:cNvPr>
              <p:cNvSpPr/>
              <p:nvPr/>
            </p:nvSpPr>
            <p:spPr bwMode="auto">
              <a:xfrm>
                <a:off x="170020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Oval 790">
                <a:extLst>
                  <a:ext uri="{FF2B5EF4-FFF2-40B4-BE49-F238E27FC236}">
                    <a16:creationId xmlns:a16="http://schemas.microsoft.com/office/drawing/2014/main" id="{868A5FE2-3304-4A9A-AE0C-15F05294423C}"/>
                  </a:ext>
                </a:extLst>
              </p:cNvPr>
              <p:cNvSpPr/>
              <p:nvPr/>
            </p:nvSpPr>
            <p:spPr bwMode="auto">
              <a:xfrm>
                <a:off x="269500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Oval 791">
                <a:extLst>
                  <a:ext uri="{FF2B5EF4-FFF2-40B4-BE49-F238E27FC236}">
                    <a16:creationId xmlns:a16="http://schemas.microsoft.com/office/drawing/2014/main" id="{2C101FB2-6840-4AD6-A923-81FB76CF8865}"/>
                  </a:ext>
                </a:extLst>
              </p:cNvPr>
              <p:cNvSpPr/>
              <p:nvPr/>
            </p:nvSpPr>
            <p:spPr bwMode="auto">
              <a:xfrm>
                <a:off x="257272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Oval 792">
                <a:extLst>
                  <a:ext uri="{FF2B5EF4-FFF2-40B4-BE49-F238E27FC236}">
                    <a16:creationId xmlns:a16="http://schemas.microsoft.com/office/drawing/2014/main" id="{972C957F-42D1-4504-A6E4-9CF686EAE32D}"/>
                  </a:ext>
                </a:extLst>
              </p:cNvPr>
              <p:cNvSpPr/>
              <p:nvPr/>
            </p:nvSpPr>
            <p:spPr bwMode="auto">
              <a:xfrm>
                <a:off x="245045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Oval 793">
                <a:extLst>
                  <a:ext uri="{FF2B5EF4-FFF2-40B4-BE49-F238E27FC236}">
                    <a16:creationId xmlns:a16="http://schemas.microsoft.com/office/drawing/2014/main" id="{2956AC13-AE0A-4746-8409-389CA66539CA}"/>
                  </a:ext>
                </a:extLst>
              </p:cNvPr>
              <p:cNvSpPr/>
              <p:nvPr/>
            </p:nvSpPr>
            <p:spPr bwMode="auto">
              <a:xfrm>
                <a:off x="232817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Oval 794">
                <a:extLst>
                  <a:ext uri="{FF2B5EF4-FFF2-40B4-BE49-F238E27FC236}">
                    <a16:creationId xmlns:a16="http://schemas.microsoft.com/office/drawing/2014/main" id="{552CAC0B-E215-4C03-9A5D-CE3EDBF93FD4}"/>
                  </a:ext>
                </a:extLst>
              </p:cNvPr>
              <p:cNvSpPr/>
              <p:nvPr/>
            </p:nvSpPr>
            <p:spPr bwMode="auto">
              <a:xfrm>
                <a:off x="220589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9" name="Oval 795">
                <a:extLst>
                  <a:ext uri="{FF2B5EF4-FFF2-40B4-BE49-F238E27FC236}">
                    <a16:creationId xmlns:a16="http://schemas.microsoft.com/office/drawing/2014/main" id="{065B363C-A5D6-4BCA-A483-1DFF1022C251}"/>
                  </a:ext>
                </a:extLst>
              </p:cNvPr>
              <p:cNvSpPr/>
              <p:nvPr/>
            </p:nvSpPr>
            <p:spPr bwMode="auto">
              <a:xfrm>
                <a:off x="208362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Oval 796">
                <a:extLst>
                  <a:ext uri="{FF2B5EF4-FFF2-40B4-BE49-F238E27FC236}">
                    <a16:creationId xmlns:a16="http://schemas.microsoft.com/office/drawing/2014/main" id="{D1BB0441-D7C4-44D2-979B-EE1F6A5C5A7D}"/>
                  </a:ext>
                </a:extLst>
              </p:cNvPr>
              <p:cNvSpPr/>
              <p:nvPr/>
            </p:nvSpPr>
            <p:spPr bwMode="auto">
              <a:xfrm>
                <a:off x="196134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Oval 797">
                <a:extLst>
                  <a:ext uri="{FF2B5EF4-FFF2-40B4-BE49-F238E27FC236}">
                    <a16:creationId xmlns:a16="http://schemas.microsoft.com/office/drawing/2014/main" id="{5BCB955B-E22F-49B1-A017-D65EE1D2BF42}"/>
                  </a:ext>
                </a:extLst>
              </p:cNvPr>
              <p:cNvSpPr/>
              <p:nvPr/>
            </p:nvSpPr>
            <p:spPr bwMode="auto">
              <a:xfrm>
                <a:off x="295614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2" name="Oval 798">
                <a:extLst>
                  <a:ext uri="{FF2B5EF4-FFF2-40B4-BE49-F238E27FC236}">
                    <a16:creationId xmlns:a16="http://schemas.microsoft.com/office/drawing/2014/main" id="{A6F529A5-AEA9-46E8-AAD6-903B2B4C574F}"/>
                  </a:ext>
                </a:extLst>
              </p:cNvPr>
              <p:cNvSpPr/>
              <p:nvPr/>
            </p:nvSpPr>
            <p:spPr bwMode="auto">
              <a:xfrm>
                <a:off x="283386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Oval 799">
                <a:extLst>
                  <a:ext uri="{FF2B5EF4-FFF2-40B4-BE49-F238E27FC236}">
                    <a16:creationId xmlns:a16="http://schemas.microsoft.com/office/drawing/2014/main" id="{7612058D-44A3-4EBC-B7DD-4FFD8C5A02B3}"/>
                  </a:ext>
                </a:extLst>
              </p:cNvPr>
              <p:cNvSpPr/>
              <p:nvPr/>
            </p:nvSpPr>
            <p:spPr bwMode="auto">
              <a:xfrm>
                <a:off x="271159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4" name="Oval 800">
                <a:extLst>
                  <a:ext uri="{FF2B5EF4-FFF2-40B4-BE49-F238E27FC236}">
                    <a16:creationId xmlns:a16="http://schemas.microsoft.com/office/drawing/2014/main" id="{23190FFE-D24B-4F61-89CB-37416E55C7C4}"/>
                  </a:ext>
                </a:extLst>
              </p:cNvPr>
              <p:cNvSpPr/>
              <p:nvPr/>
            </p:nvSpPr>
            <p:spPr bwMode="auto">
              <a:xfrm>
                <a:off x="258931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Oval 801">
                <a:extLst>
                  <a:ext uri="{FF2B5EF4-FFF2-40B4-BE49-F238E27FC236}">
                    <a16:creationId xmlns:a16="http://schemas.microsoft.com/office/drawing/2014/main" id="{B19CBDAA-9709-4190-8C3A-643F0017793C}"/>
                  </a:ext>
                </a:extLst>
              </p:cNvPr>
              <p:cNvSpPr/>
              <p:nvPr/>
            </p:nvSpPr>
            <p:spPr bwMode="auto">
              <a:xfrm>
                <a:off x="246704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6" name="Oval 802">
                <a:extLst>
                  <a:ext uri="{FF2B5EF4-FFF2-40B4-BE49-F238E27FC236}">
                    <a16:creationId xmlns:a16="http://schemas.microsoft.com/office/drawing/2014/main" id="{D7920449-D8B3-4207-85D6-374BB1DA9454}"/>
                  </a:ext>
                </a:extLst>
              </p:cNvPr>
              <p:cNvSpPr/>
              <p:nvPr/>
            </p:nvSpPr>
            <p:spPr bwMode="auto">
              <a:xfrm>
                <a:off x="234476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803">
                <a:extLst>
                  <a:ext uri="{FF2B5EF4-FFF2-40B4-BE49-F238E27FC236}">
                    <a16:creationId xmlns:a16="http://schemas.microsoft.com/office/drawing/2014/main" id="{B7A2646E-8E5A-46C5-BD87-AF06A8212F0B}"/>
                  </a:ext>
                </a:extLst>
              </p:cNvPr>
              <p:cNvSpPr/>
              <p:nvPr/>
            </p:nvSpPr>
            <p:spPr bwMode="auto">
              <a:xfrm>
                <a:off x="222248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Oval 804">
                <a:extLst>
                  <a:ext uri="{FF2B5EF4-FFF2-40B4-BE49-F238E27FC236}">
                    <a16:creationId xmlns:a16="http://schemas.microsoft.com/office/drawing/2014/main" id="{DE7D2FEF-A36F-47F2-AD21-B3476BA55C11}"/>
                  </a:ext>
                </a:extLst>
              </p:cNvPr>
              <p:cNvSpPr/>
              <p:nvPr/>
            </p:nvSpPr>
            <p:spPr bwMode="auto">
              <a:xfrm>
                <a:off x="321728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Oval 805">
                <a:extLst>
                  <a:ext uri="{FF2B5EF4-FFF2-40B4-BE49-F238E27FC236}">
                    <a16:creationId xmlns:a16="http://schemas.microsoft.com/office/drawing/2014/main" id="{AE7CA592-07DE-47F4-BB27-803E4A70349F}"/>
                  </a:ext>
                </a:extLst>
              </p:cNvPr>
              <p:cNvSpPr/>
              <p:nvPr/>
            </p:nvSpPr>
            <p:spPr bwMode="auto">
              <a:xfrm>
                <a:off x="309501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Oval 806">
                <a:extLst>
                  <a:ext uri="{FF2B5EF4-FFF2-40B4-BE49-F238E27FC236}">
                    <a16:creationId xmlns:a16="http://schemas.microsoft.com/office/drawing/2014/main" id="{167C9FE3-2EFA-45F7-895A-697F1B3ADC2C}"/>
                  </a:ext>
                </a:extLst>
              </p:cNvPr>
              <p:cNvSpPr/>
              <p:nvPr/>
            </p:nvSpPr>
            <p:spPr bwMode="auto">
              <a:xfrm>
                <a:off x="297273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Oval 807">
                <a:extLst>
                  <a:ext uri="{FF2B5EF4-FFF2-40B4-BE49-F238E27FC236}">
                    <a16:creationId xmlns:a16="http://schemas.microsoft.com/office/drawing/2014/main" id="{4F4E6511-185B-4F9D-8C73-30D87A449B67}"/>
                  </a:ext>
                </a:extLst>
              </p:cNvPr>
              <p:cNvSpPr/>
              <p:nvPr/>
            </p:nvSpPr>
            <p:spPr bwMode="auto">
              <a:xfrm>
                <a:off x="285045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Oval 808">
                <a:extLst>
                  <a:ext uri="{FF2B5EF4-FFF2-40B4-BE49-F238E27FC236}">
                    <a16:creationId xmlns:a16="http://schemas.microsoft.com/office/drawing/2014/main" id="{8100CD92-C12B-4555-A6A0-DEAC912782D5}"/>
                  </a:ext>
                </a:extLst>
              </p:cNvPr>
              <p:cNvSpPr/>
              <p:nvPr/>
            </p:nvSpPr>
            <p:spPr bwMode="auto">
              <a:xfrm>
                <a:off x="272818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Oval 809">
                <a:extLst>
                  <a:ext uri="{FF2B5EF4-FFF2-40B4-BE49-F238E27FC236}">
                    <a16:creationId xmlns:a16="http://schemas.microsoft.com/office/drawing/2014/main" id="{35008469-721B-4679-8527-39449989F4D6}"/>
                  </a:ext>
                </a:extLst>
              </p:cNvPr>
              <p:cNvSpPr/>
              <p:nvPr/>
            </p:nvSpPr>
            <p:spPr bwMode="auto">
              <a:xfrm>
                <a:off x="260590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Oval 810">
                <a:extLst>
                  <a:ext uri="{FF2B5EF4-FFF2-40B4-BE49-F238E27FC236}">
                    <a16:creationId xmlns:a16="http://schemas.microsoft.com/office/drawing/2014/main" id="{D5CA57B1-FBEE-4752-9CD3-B077E23329ED}"/>
                  </a:ext>
                </a:extLst>
              </p:cNvPr>
              <p:cNvSpPr/>
              <p:nvPr/>
            </p:nvSpPr>
            <p:spPr bwMode="auto">
              <a:xfrm>
                <a:off x="248363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Oval 811">
                <a:extLst>
                  <a:ext uri="{FF2B5EF4-FFF2-40B4-BE49-F238E27FC236}">
                    <a16:creationId xmlns:a16="http://schemas.microsoft.com/office/drawing/2014/main" id="{10120879-1F72-4EF3-BABF-6BE2F411885D}"/>
                  </a:ext>
                </a:extLst>
              </p:cNvPr>
              <p:cNvSpPr/>
              <p:nvPr/>
            </p:nvSpPr>
            <p:spPr bwMode="auto">
              <a:xfrm>
                <a:off x="347842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Oval 812">
                <a:extLst>
                  <a:ext uri="{FF2B5EF4-FFF2-40B4-BE49-F238E27FC236}">
                    <a16:creationId xmlns:a16="http://schemas.microsoft.com/office/drawing/2014/main" id="{E5A3A79E-A98D-4637-ABD0-1F2BBDE5F4A4}"/>
                  </a:ext>
                </a:extLst>
              </p:cNvPr>
              <p:cNvSpPr/>
              <p:nvPr/>
            </p:nvSpPr>
            <p:spPr bwMode="auto">
              <a:xfrm>
                <a:off x="335615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Oval 813">
                <a:extLst>
                  <a:ext uri="{FF2B5EF4-FFF2-40B4-BE49-F238E27FC236}">
                    <a16:creationId xmlns:a16="http://schemas.microsoft.com/office/drawing/2014/main" id="{EFFD45D2-9CDA-4E1A-B5E4-419BD1686906}"/>
                  </a:ext>
                </a:extLst>
              </p:cNvPr>
              <p:cNvSpPr/>
              <p:nvPr/>
            </p:nvSpPr>
            <p:spPr bwMode="auto">
              <a:xfrm>
                <a:off x="323387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Oval 814">
                <a:extLst>
                  <a:ext uri="{FF2B5EF4-FFF2-40B4-BE49-F238E27FC236}">
                    <a16:creationId xmlns:a16="http://schemas.microsoft.com/office/drawing/2014/main" id="{D0396064-D4D9-450E-A799-55B59142A569}"/>
                  </a:ext>
                </a:extLst>
              </p:cNvPr>
              <p:cNvSpPr/>
              <p:nvPr/>
            </p:nvSpPr>
            <p:spPr bwMode="auto">
              <a:xfrm>
                <a:off x="311160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Oval 815">
                <a:extLst>
                  <a:ext uri="{FF2B5EF4-FFF2-40B4-BE49-F238E27FC236}">
                    <a16:creationId xmlns:a16="http://schemas.microsoft.com/office/drawing/2014/main" id="{EE080D16-57C6-4BE7-B691-D92EE289CC42}"/>
                  </a:ext>
                </a:extLst>
              </p:cNvPr>
              <p:cNvSpPr/>
              <p:nvPr/>
            </p:nvSpPr>
            <p:spPr bwMode="auto">
              <a:xfrm>
                <a:off x="298932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Oval 816">
                <a:extLst>
                  <a:ext uri="{FF2B5EF4-FFF2-40B4-BE49-F238E27FC236}">
                    <a16:creationId xmlns:a16="http://schemas.microsoft.com/office/drawing/2014/main" id="{B36FCDE8-B240-4777-B163-B98A9FB8B4B7}"/>
                  </a:ext>
                </a:extLst>
              </p:cNvPr>
              <p:cNvSpPr/>
              <p:nvPr/>
            </p:nvSpPr>
            <p:spPr bwMode="auto">
              <a:xfrm>
                <a:off x="286704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817">
                <a:extLst>
                  <a:ext uri="{FF2B5EF4-FFF2-40B4-BE49-F238E27FC236}">
                    <a16:creationId xmlns:a16="http://schemas.microsoft.com/office/drawing/2014/main" id="{3490770C-89EB-4815-AAC3-E2A59C3D7710}"/>
                  </a:ext>
                </a:extLst>
              </p:cNvPr>
              <p:cNvSpPr/>
              <p:nvPr/>
            </p:nvSpPr>
            <p:spPr bwMode="auto">
              <a:xfrm>
                <a:off x="274477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818">
                <a:extLst>
                  <a:ext uri="{FF2B5EF4-FFF2-40B4-BE49-F238E27FC236}">
                    <a16:creationId xmlns:a16="http://schemas.microsoft.com/office/drawing/2014/main" id="{E4A31A89-A1E1-480B-A0ED-03CFCE03514D}"/>
                  </a:ext>
                </a:extLst>
              </p:cNvPr>
              <p:cNvSpPr/>
              <p:nvPr/>
            </p:nvSpPr>
            <p:spPr bwMode="auto">
              <a:xfrm>
                <a:off x="373956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819">
                <a:extLst>
                  <a:ext uri="{FF2B5EF4-FFF2-40B4-BE49-F238E27FC236}">
                    <a16:creationId xmlns:a16="http://schemas.microsoft.com/office/drawing/2014/main" id="{EDBA72FA-B5B5-4F6F-9390-C85FCB01387D}"/>
                  </a:ext>
                </a:extLst>
              </p:cNvPr>
              <p:cNvSpPr/>
              <p:nvPr/>
            </p:nvSpPr>
            <p:spPr bwMode="auto">
              <a:xfrm>
                <a:off x="361729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820">
                <a:extLst>
                  <a:ext uri="{FF2B5EF4-FFF2-40B4-BE49-F238E27FC236}">
                    <a16:creationId xmlns:a16="http://schemas.microsoft.com/office/drawing/2014/main" id="{647C8698-75D6-4B40-89B9-7D872574B42B}"/>
                  </a:ext>
                </a:extLst>
              </p:cNvPr>
              <p:cNvSpPr/>
              <p:nvPr/>
            </p:nvSpPr>
            <p:spPr bwMode="auto">
              <a:xfrm>
                <a:off x="349501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821">
                <a:extLst>
                  <a:ext uri="{FF2B5EF4-FFF2-40B4-BE49-F238E27FC236}">
                    <a16:creationId xmlns:a16="http://schemas.microsoft.com/office/drawing/2014/main" id="{A6D5E7C9-3BDB-4A15-8B0C-EA298788E53A}"/>
                  </a:ext>
                </a:extLst>
              </p:cNvPr>
              <p:cNvSpPr/>
              <p:nvPr/>
            </p:nvSpPr>
            <p:spPr bwMode="auto">
              <a:xfrm>
                <a:off x="337274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Oval 822">
                <a:extLst>
                  <a:ext uri="{FF2B5EF4-FFF2-40B4-BE49-F238E27FC236}">
                    <a16:creationId xmlns:a16="http://schemas.microsoft.com/office/drawing/2014/main" id="{F65FC042-2C57-4349-B3D3-07AF9F11F627}"/>
                  </a:ext>
                </a:extLst>
              </p:cNvPr>
              <p:cNvSpPr/>
              <p:nvPr/>
            </p:nvSpPr>
            <p:spPr bwMode="auto">
              <a:xfrm>
                <a:off x="325046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Oval 823">
                <a:extLst>
                  <a:ext uri="{FF2B5EF4-FFF2-40B4-BE49-F238E27FC236}">
                    <a16:creationId xmlns:a16="http://schemas.microsoft.com/office/drawing/2014/main" id="{E32AB8BC-C680-4B4D-8D95-A385D0206E5B}"/>
                  </a:ext>
                </a:extLst>
              </p:cNvPr>
              <p:cNvSpPr/>
              <p:nvPr/>
            </p:nvSpPr>
            <p:spPr bwMode="auto">
              <a:xfrm>
                <a:off x="312819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Oval 824">
                <a:extLst>
                  <a:ext uri="{FF2B5EF4-FFF2-40B4-BE49-F238E27FC236}">
                    <a16:creationId xmlns:a16="http://schemas.microsoft.com/office/drawing/2014/main" id="{55247350-D740-4517-BC39-6E0D4E0CA5A7}"/>
                  </a:ext>
                </a:extLst>
              </p:cNvPr>
              <p:cNvSpPr/>
              <p:nvPr/>
            </p:nvSpPr>
            <p:spPr bwMode="auto">
              <a:xfrm>
                <a:off x="300591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Oval 825">
                <a:extLst>
                  <a:ext uri="{FF2B5EF4-FFF2-40B4-BE49-F238E27FC236}">
                    <a16:creationId xmlns:a16="http://schemas.microsoft.com/office/drawing/2014/main" id="{006E2F91-1278-4556-AEE5-15588F3E2B03}"/>
                  </a:ext>
                </a:extLst>
              </p:cNvPr>
              <p:cNvSpPr/>
              <p:nvPr/>
            </p:nvSpPr>
            <p:spPr bwMode="auto">
              <a:xfrm>
                <a:off x="4000710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Oval 826">
                <a:extLst>
                  <a:ext uri="{FF2B5EF4-FFF2-40B4-BE49-F238E27FC236}">
                    <a16:creationId xmlns:a16="http://schemas.microsoft.com/office/drawing/2014/main" id="{5AF90C9C-372D-4501-AD30-B48010B05CE1}"/>
                  </a:ext>
                </a:extLst>
              </p:cNvPr>
              <p:cNvSpPr/>
              <p:nvPr/>
            </p:nvSpPr>
            <p:spPr bwMode="auto">
              <a:xfrm>
                <a:off x="3878437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Oval 827">
                <a:extLst>
                  <a:ext uri="{FF2B5EF4-FFF2-40B4-BE49-F238E27FC236}">
                    <a16:creationId xmlns:a16="http://schemas.microsoft.com/office/drawing/2014/main" id="{A9222155-EB9E-4AB0-ABAB-8C3FC2A98DA7}"/>
                  </a:ext>
                </a:extLst>
              </p:cNvPr>
              <p:cNvSpPr/>
              <p:nvPr/>
            </p:nvSpPr>
            <p:spPr bwMode="auto">
              <a:xfrm>
                <a:off x="3756161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Oval 828">
                <a:extLst>
                  <a:ext uri="{FF2B5EF4-FFF2-40B4-BE49-F238E27FC236}">
                    <a16:creationId xmlns:a16="http://schemas.microsoft.com/office/drawing/2014/main" id="{306F9B04-6F44-47C9-AB61-199876ED7F97}"/>
                  </a:ext>
                </a:extLst>
              </p:cNvPr>
              <p:cNvSpPr/>
              <p:nvPr/>
            </p:nvSpPr>
            <p:spPr bwMode="auto">
              <a:xfrm>
                <a:off x="3633885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Oval 829">
                <a:extLst>
                  <a:ext uri="{FF2B5EF4-FFF2-40B4-BE49-F238E27FC236}">
                    <a16:creationId xmlns:a16="http://schemas.microsoft.com/office/drawing/2014/main" id="{9204252B-3D13-4AED-A84B-90C6D25DE013}"/>
                  </a:ext>
                </a:extLst>
              </p:cNvPr>
              <p:cNvSpPr/>
              <p:nvPr/>
            </p:nvSpPr>
            <p:spPr bwMode="auto">
              <a:xfrm>
                <a:off x="3511609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Oval 830">
                <a:extLst>
                  <a:ext uri="{FF2B5EF4-FFF2-40B4-BE49-F238E27FC236}">
                    <a16:creationId xmlns:a16="http://schemas.microsoft.com/office/drawing/2014/main" id="{DADE31BC-AECA-4200-943D-E1907E0438D1}"/>
                  </a:ext>
                </a:extLst>
              </p:cNvPr>
              <p:cNvSpPr/>
              <p:nvPr/>
            </p:nvSpPr>
            <p:spPr bwMode="auto">
              <a:xfrm>
                <a:off x="3389333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Oval 831">
                <a:extLst>
                  <a:ext uri="{FF2B5EF4-FFF2-40B4-BE49-F238E27FC236}">
                    <a16:creationId xmlns:a16="http://schemas.microsoft.com/office/drawing/2014/main" id="{7C4C0387-9499-4423-A0A4-820E1DAE4B48}"/>
                  </a:ext>
                </a:extLst>
              </p:cNvPr>
              <p:cNvSpPr/>
              <p:nvPr/>
            </p:nvSpPr>
            <p:spPr bwMode="auto">
              <a:xfrm>
                <a:off x="3267057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Oval 832">
                <a:extLst>
                  <a:ext uri="{FF2B5EF4-FFF2-40B4-BE49-F238E27FC236}">
                    <a16:creationId xmlns:a16="http://schemas.microsoft.com/office/drawing/2014/main" id="{C2832BF8-2C91-42C1-9C85-A397944EF789}"/>
                  </a:ext>
                </a:extLst>
              </p:cNvPr>
              <p:cNvSpPr/>
              <p:nvPr/>
            </p:nvSpPr>
            <p:spPr bwMode="auto">
              <a:xfrm>
                <a:off x="4261852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Oval 833">
                <a:extLst>
                  <a:ext uri="{FF2B5EF4-FFF2-40B4-BE49-F238E27FC236}">
                    <a16:creationId xmlns:a16="http://schemas.microsoft.com/office/drawing/2014/main" id="{3834F2B9-7750-42B1-8BC6-91036318A8BF}"/>
                  </a:ext>
                </a:extLst>
              </p:cNvPr>
              <p:cNvSpPr/>
              <p:nvPr/>
            </p:nvSpPr>
            <p:spPr bwMode="auto">
              <a:xfrm>
                <a:off x="4139579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Oval 834">
                <a:extLst>
                  <a:ext uri="{FF2B5EF4-FFF2-40B4-BE49-F238E27FC236}">
                    <a16:creationId xmlns:a16="http://schemas.microsoft.com/office/drawing/2014/main" id="{8F0A445F-885E-4552-A3A0-060D6766A306}"/>
                  </a:ext>
                </a:extLst>
              </p:cNvPr>
              <p:cNvSpPr/>
              <p:nvPr/>
            </p:nvSpPr>
            <p:spPr bwMode="auto">
              <a:xfrm>
                <a:off x="4017303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9" name="Oval 835">
                <a:extLst>
                  <a:ext uri="{FF2B5EF4-FFF2-40B4-BE49-F238E27FC236}">
                    <a16:creationId xmlns:a16="http://schemas.microsoft.com/office/drawing/2014/main" id="{4F0B0E69-4419-47E4-BCAB-BD1DCAC95015}"/>
                  </a:ext>
                </a:extLst>
              </p:cNvPr>
              <p:cNvSpPr/>
              <p:nvPr/>
            </p:nvSpPr>
            <p:spPr bwMode="auto">
              <a:xfrm>
                <a:off x="3895027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Oval 836">
                <a:extLst>
                  <a:ext uri="{FF2B5EF4-FFF2-40B4-BE49-F238E27FC236}">
                    <a16:creationId xmlns:a16="http://schemas.microsoft.com/office/drawing/2014/main" id="{5AD05596-5D3C-4924-8BFD-BCE6862DF2C5}"/>
                  </a:ext>
                </a:extLst>
              </p:cNvPr>
              <p:cNvSpPr/>
              <p:nvPr/>
            </p:nvSpPr>
            <p:spPr bwMode="auto">
              <a:xfrm>
                <a:off x="3772751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Oval 837">
                <a:extLst>
                  <a:ext uri="{FF2B5EF4-FFF2-40B4-BE49-F238E27FC236}">
                    <a16:creationId xmlns:a16="http://schemas.microsoft.com/office/drawing/2014/main" id="{5605B61D-3CFB-4F5C-942D-9B003AA5AC4B}"/>
                  </a:ext>
                </a:extLst>
              </p:cNvPr>
              <p:cNvSpPr/>
              <p:nvPr/>
            </p:nvSpPr>
            <p:spPr bwMode="auto">
              <a:xfrm>
                <a:off x="3650475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2" name="Oval 838">
                <a:extLst>
                  <a:ext uri="{FF2B5EF4-FFF2-40B4-BE49-F238E27FC236}">
                    <a16:creationId xmlns:a16="http://schemas.microsoft.com/office/drawing/2014/main" id="{995E1EC1-CA80-4DED-AC67-BA883CC6E242}"/>
                  </a:ext>
                </a:extLst>
              </p:cNvPr>
              <p:cNvSpPr/>
              <p:nvPr/>
            </p:nvSpPr>
            <p:spPr bwMode="auto">
              <a:xfrm>
                <a:off x="3528199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Oval 839">
                <a:extLst>
                  <a:ext uri="{FF2B5EF4-FFF2-40B4-BE49-F238E27FC236}">
                    <a16:creationId xmlns:a16="http://schemas.microsoft.com/office/drawing/2014/main" id="{574C1B30-DD3C-4463-98B1-DDDD2F124781}"/>
                  </a:ext>
                </a:extLst>
              </p:cNvPr>
              <p:cNvSpPr/>
              <p:nvPr/>
            </p:nvSpPr>
            <p:spPr bwMode="auto">
              <a:xfrm>
                <a:off x="4522994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Oval 840">
                <a:extLst>
                  <a:ext uri="{FF2B5EF4-FFF2-40B4-BE49-F238E27FC236}">
                    <a16:creationId xmlns:a16="http://schemas.microsoft.com/office/drawing/2014/main" id="{F090404A-FCB8-459C-9E06-6E78E4630DDA}"/>
                  </a:ext>
                </a:extLst>
              </p:cNvPr>
              <p:cNvSpPr/>
              <p:nvPr/>
            </p:nvSpPr>
            <p:spPr bwMode="auto">
              <a:xfrm>
                <a:off x="4400721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Oval 841">
                <a:extLst>
                  <a:ext uri="{FF2B5EF4-FFF2-40B4-BE49-F238E27FC236}">
                    <a16:creationId xmlns:a16="http://schemas.microsoft.com/office/drawing/2014/main" id="{C2082C6B-126F-4682-A7E4-2B791D57F4D3}"/>
                  </a:ext>
                </a:extLst>
              </p:cNvPr>
              <p:cNvSpPr/>
              <p:nvPr/>
            </p:nvSpPr>
            <p:spPr bwMode="auto">
              <a:xfrm>
                <a:off x="4278445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Oval 842">
                <a:extLst>
                  <a:ext uri="{FF2B5EF4-FFF2-40B4-BE49-F238E27FC236}">
                    <a16:creationId xmlns:a16="http://schemas.microsoft.com/office/drawing/2014/main" id="{8C04BCBF-635D-4714-B81F-7B71DA5177D9}"/>
                  </a:ext>
                </a:extLst>
              </p:cNvPr>
              <p:cNvSpPr/>
              <p:nvPr/>
            </p:nvSpPr>
            <p:spPr bwMode="auto">
              <a:xfrm>
                <a:off x="4156169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Oval 843">
                <a:extLst>
                  <a:ext uri="{FF2B5EF4-FFF2-40B4-BE49-F238E27FC236}">
                    <a16:creationId xmlns:a16="http://schemas.microsoft.com/office/drawing/2014/main" id="{9C928062-B457-4600-ABF9-6DD059B0AC99}"/>
                  </a:ext>
                </a:extLst>
              </p:cNvPr>
              <p:cNvSpPr/>
              <p:nvPr/>
            </p:nvSpPr>
            <p:spPr bwMode="auto">
              <a:xfrm>
                <a:off x="4033893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Oval 844">
                <a:extLst>
                  <a:ext uri="{FF2B5EF4-FFF2-40B4-BE49-F238E27FC236}">
                    <a16:creationId xmlns:a16="http://schemas.microsoft.com/office/drawing/2014/main" id="{D6ABEC00-2FA1-472A-BC87-FAE1E2F7D571}"/>
                  </a:ext>
                </a:extLst>
              </p:cNvPr>
              <p:cNvSpPr/>
              <p:nvPr/>
            </p:nvSpPr>
            <p:spPr bwMode="auto">
              <a:xfrm>
                <a:off x="3911617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9" name="Oval 845">
                <a:extLst>
                  <a:ext uri="{FF2B5EF4-FFF2-40B4-BE49-F238E27FC236}">
                    <a16:creationId xmlns:a16="http://schemas.microsoft.com/office/drawing/2014/main" id="{2CA3950F-1F41-4B1E-8CBD-4B887D3A5124}"/>
                  </a:ext>
                </a:extLst>
              </p:cNvPr>
              <p:cNvSpPr/>
              <p:nvPr/>
            </p:nvSpPr>
            <p:spPr bwMode="auto">
              <a:xfrm>
                <a:off x="3789341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Oval 846">
                <a:extLst>
                  <a:ext uri="{FF2B5EF4-FFF2-40B4-BE49-F238E27FC236}">
                    <a16:creationId xmlns:a16="http://schemas.microsoft.com/office/drawing/2014/main" id="{EC17432B-70EC-4458-9F8B-0C603434399B}"/>
                  </a:ext>
                </a:extLst>
              </p:cNvPr>
              <p:cNvSpPr/>
              <p:nvPr/>
            </p:nvSpPr>
            <p:spPr bwMode="auto">
              <a:xfrm>
                <a:off x="4784136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1" name="Oval 847">
                <a:extLst>
                  <a:ext uri="{FF2B5EF4-FFF2-40B4-BE49-F238E27FC236}">
                    <a16:creationId xmlns:a16="http://schemas.microsoft.com/office/drawing/2014/main" id="{17402A57-FE73-48FB-9A0B-BD0CDE810841}"/>
                  </a:ext>
                </a:extLst>
              </p:cNvPr>
              <p:cNvSpPr/>
              <p:nvPr/>
            </p:nvSpPr>
            <p:spPr bwMode="auto">
              <a:xfrm>
                <a:off x="4661863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Oval 848">
                <a:extLst>
                  <a:ext uri="{FF2B5EF4-FFF2-40B4-BE49-F238E27FC236}">
                    <a16:creationId xmlns:a16="http://schemas.microsoft.com/office/drawing/2014/main" id="{209387F1-85FC-41BA-9B5C-3CEBCCD3F7BC}"/>
                  </a:ext>
                </a:extLst>
              </p:cNvPr>
              <p:cNvSpPr/>
              <p:nvPr/>
            </p:nvSpPr>
            <p:spPr bwMode="auto">
              <a:xfrm>
                <a:off x="4539587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3" name="Oval 849">
                <a:extLst>
                  <a:ext uri="{FF2B5EF4-FFF2-40B4-BE49-F238E27FC236}">
                    <a16:creationId xmlns:a16="http://schemas.microsoft.com/office/drawing/2014/main" id="{EE27C2D0-1552-4F94-A936-CBBFA2662E44}"/>
                  </a:ext>
                </a:extLst>
              </p:cNvPr>
              <p:cNvSpPr/>
              <p:nvPr/>
            </p:nvSpPr>
            <p:spPr bwMode="auto">
              <a:xfrm>
                <a:off x="4417311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4" name="Oval 850">
                <a:extLst>
                  <a:ext uri="{FF2B5EF4-FFF2-40B4-BE49-F238E27FC236}">
                    <a16:creationId xmlns:a16="http://schemas.microsoft.com/office/drawing/2014/main" id="{E0D74A1E-27C2-4720-9E95-443DBECC8ED5}"/>
                  </a:ext>
                </a:extLst>
              </p:cNvPr>
              <p:cNvSpPr/>
              <p:nvPr/>
            </p:nvSpPr>
            <p:spPr bwMode="auto">
              <a:xfrm>
                <a:off x="4295035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5" name="Oval 851">
                <a:extLst>
                  <a:ext uri="{FF2B5EF4-FFF2-40B4-BE49-F238E27FC236}">
                    <a16:creationId xmlns:a16="http://schemas.microsoft.com/office/drawing/2014/main" id="{216E97D4-05A6-4407-9072-5FBFF4895B55}"/>
                  </a:ext>
                </a:extLst>
              </p:cNvPr>
              <p:cNvSpPr/>
              <p:nvPr/>
            </p:nvSpPr>
            <p:spPr bwMode="auto">
              <a:xfrm>
                <a:off x="4172759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6" name="Oval 852">
                <a:extLst>
                  <a:ext uri="{FF2B5EF4-FFF2-40B4-BE49-F238E27FC236}">
                    <a16:creationId xmlns:a16="http://schemas.microsoft.com/office/drawing/2014/main" id="{22BA2628-2AF0-4CC5-8C52-0F8E46E68646}"/>
                  </a:ext>
                </a:extLst>
              </p:cNvPr>
              <p:cNvSpPr/>
              <p:nvPr/>
            </p:nvSpPr>
            <p:spPr bwMode="auto">
              <a:xfrm>
                <a:off x="4050483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Oval 853">
                <a:extLst>
                  <a:ext uri="{FF2B5EF4-FFF2-40B4-BE49-F238E27FC236}">
                    <a16:creationId xmlns:a16="http://schemas.microsoft.com/office/drawing/2014/main" id="{20BE0E96-E5CE-43E1-9E11-5269B76E54F3}"/>
                  </a:ext>
                </a:extLst>
              </p:cNvPr>
              <p:cNvSpPr/>
              <p:nvPr/>
            </p:nvSpPr>
            <p:spPr bwMode="auto">
              <a:xfrm>
                <a:off x="5045278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8" name="Oval 854">
                <a:extLst>
                  <a:ext uri="{FF2B5EF4-FFF2-40B4-BE49-F238E27FC236}">
                    <a16:creationId xmlns:a16="http://schemas.microsoft.com/office/drawing/2014/main" id="{EB954B1B-E4CB-4FAF-B7CF-5F36C45EEA93}"/>
                  </a:ext>
                </a:extLst>
              </p:cNvPr>
              <p:cNvSpPr/>
              <p:nvPr/>
            </p:nvSpPr>
            <p:spPr bwMode="auto">
              <a:xfrm>
                <a:off x="4923005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Oval 855">
                <a:extLst>
                  <a:ext uri="{FF2B5EF4-FFF2-40B4-BE49-F238E27FC236}">
                    <a16:creationId xmlns:a16="http://schemas.microsoft.com/office/drawing/2014/main" id="{5796D2BE-D009-4FF1-AD52-4E3D6016D6D7}"/>
                  </a:ext>
                </a:extLst>
              </p:cNvPr>
              <p:cNvSpPr/>
              <p:nvPr/>
            </p:nvSpPr>
            <p:spPr bwMode="auto">
              <a:xfrm>
                <a:off x="4800729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0" name="Oval 856">
                <a:extLst>
                  <a:ext uri="{FF2B5EF4-FFF2-40B4-BE49-F238E27FC236}">
                    <a16:creationId xmlns:a16="http://schemas.microsoft.com/office/drawing/2014/main" id="{5EA218BF-BC28-4F7B-A47E-B911D9263445}"/>
                  </a:ext>
                </a:extLst>
              </p:cNvPr>
              <p:cNvSpPr/>
              <p:nvPr/>
            </p:nvSpPr>
            <p:spPr bwMode="auto">
              <a:xfrm>
                <a:off x="4678453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1" name="Oval 857">
                <a:extLst>
                  <a:ext uri="{FF2B5EF4-FFF2-40B4-BE49-F238E27FC236}">
                    <a16:creationId xmlns:a16="http://schemas.microsoft.com/office/drawing/2014/main" id="{9B9B33D9-F666-4A77-AA6A-E35FDF0DE50A}"/>
                  </a:ext>
                </a:extLst>
              </p:cNvPr>
              <p:cNvSpPr/>
              <p:nvPr/>
            </p:nvSpPr>
            <p:spPr bwMode="auto">
              <a:xfrm>
                <a:off x="4556177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Oval 858">
                <a:extLst>
                  <a:ext uri="{FF2B5EF4-FFF2-40B4-BE49-F238E27FC236}">
                    <a16:creationId xmlns:a16="http://schemas.microsoft.com/office/drawing/2014/main" id="{26F85B84-7C52-49CE-BA62-9D11852581DB}"/>
                  </a:ext>
                </a:extLst>
              </p:cNvPr>
              <p:cNvSpPr/>
              <p:nvPr/>
            </p:nvSpPr>
            <p:spPr bwMode="auto">
              <a:xfrm>
                <a:off x="4433901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Oval 859">
                <a:extLst>
                  <a:ext uri="{FF2B5EF4-FFF2-40B4-BE49-F238E27FC236}">
                    <a16:creationId xmlns:a16="http://schemas.microsoft.com/office/drawing/2014/main" id="{D361AEC4-9172-4F02-B7A3-2AFDFCEFC9EA}"/>
                  </a:ext>
                </a:extLst>
              </p:cNvPr>
              <p:cNvSpPr/>
              <p:nvPr/>
            </p:nvSpPr>
            <p:spPr bwMode="auto">
              <a:xfrm>
                <a:off x="4311625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4" name="Oval 860">
                <a:extLst>
                  <a:ext uri="{FF2B5EF4-FFF2-40B4-BE49-F238E27FC236}">
                    <a16:creationId xmlns:a16="http://schemas.microsoft.com/office/drawing/2014/main" id="{12C2977D-57FA-4926-97A7-05D034CC140E}"/>
                  </a:ext>
                </a:extLst>
              </p:cNvPr>
              <p:cNvSpPr/>
              <p:nvPr/>
            </p:nvSpPr>
            <p:spPr bwMode="auto">
              <a:xfrm>
                <a:off x="5306415" y="4106862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Oval 861">
                <a:extLst>
                  <a:ext uri="{FF2B5EF4-FFF2-40B4-BE49-F238E27FC236}">
                    <a16:creationId xmlns:a16="http://schemas.microsoft.com/office/drawing/2014/main" id="{85BF05F3-C814-4CC5-BF7F-3CF7E4F1792D}"/>
                  </a:ext>
                </a:extLst>
              </p:cNvPr>
              <p:cNvSpPr/>
              <p:nvPr/>
            </p:nvSpPr>
            <p:spPr bwMode="auto">
              <a:xfrm>
                <a:off x="5184142" y="4356893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Oval 862">
                <a:extLst>
                  <a:ext uri="{FF2B5EF4-FFF2-40B4-BE49-F238E27FC236}">
                    <a16:creationId xmlns:a16="http://schemas.microsoft.com/office/drawing/2014/main" id="{FC0E8CC5-9AE3-41C6-ABD0-EE7C7D3A69D6}"/>
                  </a:ext>
                </a:extLst>
              </p:cNvPr>
              <p:cNvSpPr/>
              <p:nvPr/>
            </p:nvSpPr>
            <p:spPr bwMode="auto">
              <a:xfrm>
                <a:off x="5061866" y="4606924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Oval 863">
                <a:extLst>
                  <a:ext uri="{FF2B5EF4-FFF2-40B4-BE49-F238E27FC236}">
                    <a16:creationId xmlns:a16="http://schemas.microsoft.com/office/drawing/2014/main" id="{1A77AC38-CAD7-455E-8956-222961A161B3}"/>
                  </a:ext>
                </a:extLst>
              </p:cNvPr>
              <p:cNvSpPr/>
              <p:nvPr/>
            </p:nvSpPr>
            <p:spPr bwMode="auto">
              <a:xfrm>
                <a:off x="4939590" y="4856955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8" name="Oval 864">
                <a:extLst>
                  <a:ext uri="{FF2B5EF4-FFF2-40B4-BE49-F238E27FC236}">
                    <a16:creationId xmlns:a16="http://schemas.microsoft.com/office/drawing/2014/main" id="{47F12DD9-FA72-4866-89BD-568B504A1CF2}"/>
                  </a:ext>
                </a:extLst>
              </p:cNvPr>
              <p:cNvSpPr/>
              <p:nvPr/>
            </p:nvSpPr>
            <p:spPr bwMode="auto">
              <a:xfrm>
                <a:off x="4817314" y="5106986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9" name="Oval 865">
                <a:extLst>
                  <a:ext uri="{FF2B5EF4-FFF2-40B4-BE49-F238E27FC236}">
                    <a16:creationId xmlns:a16="http://schemas.microsoft.com/office/drawing/2014/main" id="{8D75C492-E5E6-4D49-AF8B-664AE58A8DBC}"/>
                  </a:ext>
                </a:extLst>
              </p:cNvPr>
              <p:cNvSpPr/>
              <p:nvPr/>
            </p:nvSpPr>
            <p:spPr bwMode="auto">
              <a:xfrm>
                <a:off x="4695038" y="535701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0" name="Oval 866">
                <a:extLst>
                  <a:ext uri="{FF2B5EF4-FFF2-40B4-BE49-F238E27FC236}">
                    <a16:creationId xmlns:a16="http://schemas.microsoft.com/office/drawing/2014/main" id="{76640A75-5C37-4A8B-A66C-64D70621BE7F}"/>
                  </a:ext>
                </a:extLst>
              </p:cNvPr>
              <p:cNvSpPr/>
              <p:nvPr/>
            </p:nvSpPr>
            <p:spPr bwMode="auto">
              <a:xfrm>
                <a:off x="4572762" y="5607047"/>
                <a:ext cx="228600" cy="22860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" name="Group 867">
              <a:extLst>
                <a:ext uri="{FF2B5EF4-FFF2-40B4-BE49-F238E27FC236}">
                  <a16:creationId xmlns:a16="http://schemas.microsoft.com/office/drawing/2014/main" id="{E47875AF-92A2-40EE-BC4F-5F5B5CEAEB91}"/>
                </a:ext>
              </a:extLst>
            </p:cNvPr>
            <p:cNvGrpSpPr/>
            <p:nvPr/>
          </p:nvGrpSpPr>
          <p:grpSpPr>
            <a:xfrm>
              <a:off x="1336286" y="3423341"/>
              <a:ext cx="766364" cy="962699"/>
              <a:chOff x="1130137" y="3875728"/>
              <a:chExt cx="1021906" cy="1592177"/>
            </a:xfrm>
          </p:grpSpPr>
          <p:sp>
            <p:nvSpPr>
              <p:cNvPr id="47" name="Isosceles Triangle 167">
                <a:extLst>
                  <a:ext uri="{FF2B5EF4-FFF2-40B4-BE49-F238E27FC236}">
                    <a16:creationId xmlns:a16="http://schemas.microsoft.com/office/drawing/2014/main" id="{9CD36821-F5CB-4CE1-8945-0CED774A60A8}"/>
                  </a:ext>
                </a:extLst>
              </p:cNvPr>
              <p:cNvSpPr/>
              <p:nvPr/>
            </p:nvSpPr>
            <p:spPr bwMode="auto">
              <a:xfrm>
                <a:off x="1130137" y="3875728"/>
                <a:ext cx="761415" cy="1592177"/>
              </a:xfrm>
              <a:custGeom>
                <a:avLst/>
                <a:gdLst>
                  <a:gd name="connsiteX0" fmla="*/ 0 w 750243"/>
                  <a:gd name="connsiteY0" fmla="*/ 1580718 h 1580718"/>
                  <a:gd name="connsiteX1" fmla="*/ 375122 w 750243"/>
                  <a:gd name="connsiteY1" fmla="*/ 0 h 1580718"/>
                  <a:gd name="connsiteX2" fmla="*/ 750243 w 750243"/>
                  <a:gd name="connsiteY2" fmla="*/ 1580718 h 1580718"/>
                  <a:gd name="connsiteX3" fmla="*/ 0 w 750243"/>
                  <a:gd name="connsiteY3" fmla="*/ 1580718 h 1580718"/>
                  <a:gd name="connsiteX0" fmla="*/ 0 w 954350"/>
                  <a:gd name="connsiteY0" fmla="*/ 1588882 h 1588882"/>
                  <a:gd name="connsiteX1" fmla="*/ 579229 w 954350"/>
                  <a:gd name="connsiteY1" fmla="*/ 0 h 1588882"/>
                  <a:gd name="connsiteX2" fmla="*/ 954350 w 954350"/>
                  <a:gd name="connsiteY2" fmla="*/ 1580718 h 1588882"/>
                  <a:gd name="connsiteX3" fmla="*/ 0 w 954350"/>
                  <a:gd name="connsiteY3" fmla="*/ 1588882 h 1588882"/>
                  <a:gd name="connsiteX0" fmla="*/ 0 w 733914"/>
                  <a:gd name="connsiteY0" fmla="*/ 1588882 h 1588882"/>
                  <a:gd name="connsiteX1" fmla="*/ 579229 w 733914"/>
                  <a:gd name="connsiteY1" fmla="*/ 0 h 1588882"/>
                  <a:gd name="connsiteX2" fmla="*/ 733914 w 733914"/>
                  <a:gd name="connsiteY2" fmla="*/ 1588882 h 1588882"/>
                  <a:gd name="connsiteX3" fmla="*/ 0 w 733914"/>
                  <a:gd name="connsiteY3" fmla="*/ 1588882 h 1588882"/>
                  <a:gd name="connsiteX0" fmla="*/ 0 w 733914"/>
                  <a:gd name="connsiteY0" fmla="*/ 1588882 h 1588882"/>
                  <a:gd name="connsiteX1" fmla="*/ 579229 w 733914"/>
                  <a:gd name="connsiteY1" fmla="*/ 0 h 1588882"/>
                  <a:gd name="connsiteX2" fmla="*/ 733914 w 733914"/>
                  <a:gd name="connsiteY2" fmla="*/ 1580718 h 1588882"/>
                  <a:gd name="connsiteX3" fmla="*/ 0 w 733914"/>
                  <a:gd name="connsiteY3" fmla="*/ 1588882 h 1588882"/>
                  <a:gd name="connsiteX0" fmla="*/ 0 w 782041"/>
                  <a:gd name="connsiteY0" fmla="*/ 1588882 h 1588882"/>
                  <a:gd name="connsiteX1" fmla="*/ 627356 w 782041"/>
                  <a:gd name="connsiteY1" fmla="*/ 0 h 1588882"/>
                  <a:gd name="connsiteX2" fmla="*/ 782041 w 782041"/>
                  <a:gd name="connsiteY2" fmla="*/ 1580718 h 1588882"/>
                  <a:gd name="connsiteX3" fmla="*/ 0 w 782041"/>
                  <a:gd name="connsiteY3" fmla="*/ 1588882 h 1588882"/>
                  <a:gd name="connsiteX0" fmla="*/ 0 w 775165"/>
                  <a:gd name="connsiteY0" fmla="*/ 1588882 h 1594469"/>
                  <a:gd name="connsiteX1" fmla="*/ 627356 w 775165"/>
                  <a:gd name="connsiteY1" fmla="*/ 0 h 1594469"/>
                  <a:gd name="connsiteX2" fmla="*/ 775165 w 775165"/>
                  <a:gd name="connsiteY2" fmla="*/ 1594469 h 1594469"/>
                  <a:gd name="connsiteX3" fmla="*/ 0 w 775165"/>
                  <a:gd name="connsiteY3" fmla="*/ 1588882 h 1594469"/>
                  <a:gd name="connsiteX0" fmla="*/ 0 w 761415"/>
                  <a:gd name="connsiteY0" fmla="*/ 1588882 h 1592177"/>
                  <a:gd name="connsiteX1" fmla="*/ 627356 w 761415"/>
                  <a:gd name="connsiteY1" fmla="*/ 0 h 1592177"/>
                  <a:gd name="connsiteX2" fmla="*/ 761415 w 761415"/>
                  <a:gd name="connsiteY2" fmla="*/ 1592177 h 1592177"/>
                  <a:gd name="connsiteX3" fmla="*/ 0 w 761415"/>
                  <a:gd name="connsiteY3" fmla="*/ 1588882 h 159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415" h="1592177">
                    <a:moveTo>
                      <a:pt x="0" y="1588882"/>
                    </a:moveTo>
                    <a:lnTo>
                      <a:pt x="627356" y="0"/>
                    </a:lnTo>
                    <a:lnTo>
                      <a:pt x="761415" y="1592177"/>
                    </a:lnTo>
                    <a:lnTo>
                      <a:pt x="0" y="1588882"/>
                    </a:ln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Isosceles Triangle 169">
                <a:extLst>
                  <a:ext uri="{FF2B5EF4-FFF2-40B4-BE49-F238E27FC236}">
                    <a16:creationId xmlns:a16="http://schemas.microsoft.com/office/drawing/2014/main" id="{FA0D3D6E-86BB-4381-91C5-6356BCBFBFBB}"/>
                  </a:ext>
                </a:extLst>
              </p:cNvPr>
              <p:cNvSpPr/>
              <p:nvPr/>
            </p:nvSpPr>
            <p:spPr bwMode="auto">
              <a:xfrm>
                <a:off x="1755564" y="3901744"/>
                <a:ext cx="396479" cy="1564872"/>
              </a:xfrm>
              <a:custGeom>
                <a:avLst/>
                <a:gdLst>
                  <a:gd name="connsiteX0" fmla="*/ 0 w 326867"/>
                  <a:gd name="connsiteY0" fmla="*/ 1338851 h 1338851"/>
                  <a:gd name="connsiteX1" fmla="*/ 0 w 326867"/>
                  <a:gd name="connsiteY1" fmla="*/ 0 h 1338851"/>
                  <a:gd name="connsiteX2" fmla="*/ 326867 w 326867"/>
                  <a:gd name="connsiteY2" fmla="*/ 1338851 h 1338851"/>
                  <a:gd name="connsiteX3" fmla="*/ 0 w 326867"/>
                  <a:gd name="connsiteY3" fmla="*/ 1338851 h 1338851"/>
                  <a:gd name="connsiteX0" fmla="*/ 114300 w 441167"/>
                  <a:gd name="connsiteY0" fmla="*/ 1338851 h 1338851"/>
                  <a:gd name="connsiteX1" fmla="*/ 0 w 441167"/>
                  <a:gd name="connsiteY1" fmla="*/ 0 h 1338851"/>
                  <a:gd name="connsiteX2" fmla="*/ 441167 w 441167"/>
                  <a:gd name="connsiteY2" fmla="*/ 1338851 h 1338851"/>
                  <a:gd name="connsiteX3" fmla="*/ 114300 w 441167"/>
                  <a:gd name="connsiteY3" fmla="*/ 1338851 h 1338851"/>
                  <a:gd name="connsiteX0" fmla="*/ 130629 w 441167"/>
                  <a:gd name="connsiteY0" fmla="*/ 1551123 h 1551123"/>
                  <a:gd name="connsiteX1" fmla="*/ 0 w 441167"/>
                  <a:gd name="connsiteY1" fmla="*/ 0 h 1551123"/>
                  <a:gd name="connsiteX2" fmla="*/ 441167 w 441167"/>
                  <a:gd name="connsiteY2" fmla="*/ 1338851 h 1551123"/>
                  <a:gd name="connsiteX3" fmla="*/ 130629 w 441167"/>
                  <a:gd name="connsiteY3" fmla="*/ 1551123 h 1551123"/>
                  <a:gd name="connsiteX0" fmla="*/ 130629 w 375853"/>
                  <a:gd name="connsiteY0" fmla="*/ 1551123 h 1551123"/>
                  <a:gd name="connsiteX1" fmla="*/ 0 w 375853"/>
                  <a:gd name="connsiteY1" fmla="*/ 0 h 1551123"/>
                  <a:gd name="connsiteX2" fmla="*/ 375853 w 375853"/>
                  <a:gd name="connsiteY2" fmla="*/ 1387837 h 1551123"/>
                  <a:gd name="connsiteX3" fmla="*/ 130629 w 375853"/>
                  <a:gd name="connsiteY3" fmla="*/ 1551123 h 1551123"/>
                  <a:gd name="connsiteX0" fmla="*/ 139796 w 385020"/>
                  <a:gd name="connsiteY0" fmla="*/ 1546539 h 1546539"/>
                  <a:gd name="connsiteX1" fmla="*/ 0 w 385020"/>
                  <a:gd name="connsiteY1" fmla="*/ 0 h 1546539"/>
                  <a:gd name="connsiteX2" fmla="*/ 385020 w 385020"/>
                  <a:gd name="connsiteY2" fmla="*/ 1383253 h 1546539"/>
                  <a:gd name="connsiteX3" fmla="*/ 139796 w 385020"/>
                  <a:gd name="connsiteY3" fmla="*/ 1546539 h 1546539"/>
                  <a:gd name="connsiteX0" fmla="*/ 139796 w 385020"/>
                  <a:gd name="connsiteY0" fmla="*/ 1551122 h 1551122"/>
                  <a:gd name="connsiteX1" fmla="*/ 0 w 385020"/>
                  <a:gd name="connsiteY1" fmla="*/ 0 h 1551122"/>
                  <a:gd name="connsiteX2" fmla="*/ 385020 w 385020"/>
                  <a:gd name="connsiteY2" fmla="*/ 1383253 h 1551122"/>
                  <a:gd name="connsiteX3" fmla="*/ 139796 w 385020"/>
                  <a:gd name="connsiteY3" fmla="*/ 1551122 h 1551122"/>
                  <a:gd name="connsiteX0" fmla="*/ 139796 w 396479"/>
                  <a:gd name="connsiteY0" fmla="*/ 1551122 h 1551122"/>
                  <a:gd name="connsiteX1" fmla="*/ 0 w 396479"/>
                  <a:gd name="connsiteY1" fmla="*/ 0 h 1551122"/>
                  <a:gd name="connsiteX2" fmla="*/ 396479 w 396479"/>
                  <a:gd name="connsiteY2" fmla="*/ 1408462 h 1551122"/>
                  <a:gd name="connsiteX3" fmla="*/ 139796 w 396479"/>
                  <a:gd name="connsiteY3" fmla="*/ 1551122 h 1551122"/>
                  <a:gd name="connsiteX0" fmla="*/ 151255 w 396479"/>
                  <a:gd name="connsiteY0" fmla="*/ 1562580 h 1562580"/>
                  <a:gd name="connsiteX1" fmla="*/ 0 w 396479"/>
                  <a:gd name="connsiteY1" fmla="*/ 0 h 1562580"/>
                  <a:gd name="connsiteX2" fmla="*/ 396479 w 396479"/>
                  <a:gd name="connsiteY2" fmla="*/ 1408462 h 1562580"/>
                  <a:gd name="connsiteX3" fmla="*/ 151255 w 396479"/>
                  <a:gd name="connsiteY3" fmla="*/ 1562580 h 1562580"/>
                  <a:gd name="connsiteX0" fmla="*/ 132921 w 396479"/>
                  <a:gd name="connsiteY0" fmla="*/ 1564872 h 1564872"/>
                  <a:gd name="connsiteX1" fmla="*/ 0 w 396479"/>
                  <a:gd name="connsiteY1" fmla="*/ 0 h 1564872"/>
                  <a:gd name="connsiteX2" fmla="*/ 396479 w 396479"/>
                  <a:gd name="connsiteY2" fmla="*/ 1408462 h 1564872"/>
                  <a:gd name="connsiteX3" fmla="*/ 132921 w 396479"/>
                  <a:gd name="connsiteY3" fmla="*/ 1564872 h 156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479" h="1564872">
                    <a:moveTo>
                      <a:pt x="132921" y="1564872"/>
                    </a:moveTo>
                    <a:lnTo>
                      <a:pt x="0" y="0"/>
                    </a:lnTo>
                    <a:lnTo>
                      <a:pt x="396479" y="1408462"/>
                    </a:lnTo>
                    <a:lnTo>
                      <a:pt x="132921" y="1564872"/>
                    </a:lnTo>
                    <a:close/>
                  </a:path>
                </a:pathLst>
              </a:custGeom>
              <a:solidFill>
                <a:schemeClr val="accent1">
                  <a:alpha val="37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2" name="Rounded Rectangle 94">
              <a:extLst>
                <a:ext uri="{FF2B5EF4-FFF2-40B4-BE49-F238E27FC236}">
                  <a16:creationId xmlns:a16="http://schemas.microsoft.com/office/drawing/2014/main" id="{C5259AE8-FB06-43D5-A9E9-F87747B38DEF}"/>
                </a:ext>
              </a:extLst>
            </p:cNvPr>
            <p:cNvSpPr/>
            <p:nvPr/>
          </p:nvSpPr>
          <p:spPr bwMode="auto">
            <a:xfrm>
              <a:off x="1638404" y="3274575"/>
              <a:ext cx="297767" cy="16653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34282" rIns="0" bIns="3428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0" dirty="0">
                <a:solidFill>
                  <a:srgbClr val="0078D7"/>
                </a:solidFill>
                <a:latin typeface="Segoe UI Semilight"/>
              </a:endParaRPr>
            </a:p>
          </p:txBody>
        </p:sp>
        <p:grpSp>
          <p:nvGrpSpPr>
            <p:cNvPr id="43" name="Group 170">
              <a:extLst>
                <a:ext uri="{FF2B5EF4-FFF2-40B4-BE49-F238E27FC236}">
                  <a16:creationId xmlns:a16="http://schemas.microsoft.com/office/drawing/2014/main" id="{394CCD4A-A1E0-4206-922F-B6EEEBDA0D8D}"/>
                </a:ext>
              </a:extLst>
            </p:cNvPr>
            <p:cNvGrpSpPr/>
            <p:nvPr/>
          </p:nvGrpSpPr>
          <p:grpSpPr>
            <a:xfrm>
              <a:off x="693005" y="3766169"/>
              <a:ext cx="766364" cy="962699"/>
              <a:chOff x="1130137" y="3875728"/>
              <a:chExt cx="1021906" cy="1592177"/>
            </a:xfrm>
          </p:grpSpPr>
          <p:sp>
            <p:nvSpPr>
              <p:cNvPr id="45" name="Isosceles Triangle 167">
                <a:extLst>
                  <a:ext uri="{FF2B5EF4-FFF2-40B4-BE49-F238E27FC236}">
                    <a16:creationId xmlns:a16="http://schemas.microsoft.com/office/drawing/2014/main" id="{02C96E76-5514-422E-8631-1DDC2895D1B9}"/>
                  </a:ext>
                </a:extLst>
              </p:cNvPr>
              <p:cNvSpPr/>
              <p:nvPr/>
            </p:nvSpPr>
            <p:spPr bwMode="auto">
              <a:xfrm>
                <a:off x="1130137" y="3875728"/>
                <a:ext cx="761415" cy="1592177"/>
              </a:xfrm>
              <a:custGeom>
                <a:avLst/>
                <a:gdLst>
                  <a:gd name="connsiteX0" fmla="*/ 0 w 750243"/>
                  <a:gd name="connsiteY0" fmla="*/ 1580718 h 1580718"/>
                  <a:gd name="connsiteX1" fmla="*/ 375122 w 750243"/>
                  <a:gd name="connsiteY1" fmla="*/ 0 h 1580718"/>
                  <a:gd name="connsiteX2" fmla="*/ 750243 w 750243"/>
                  <a:gd name="connsiteY2" fmla="*/ 1580718 h 1580718"/>
                  <a:gd name="connsiteX3" fmla="*/ 0 w 750243"/>
                  <a:gd name="connsiteY3" fmla="*/ 1580718 h 1580718"/>
                  <a:gd name="connsiteX0" fmla="*/ 0 w 954350"/>
                  <a:gd name="connsiteY0" fmla="*/ 1588882 h 1588882"/>
                  <a:gd name="connsiteX1" fmla="*/ 579229 w 954350"/>
                  <a:gd name="connsiteY1" fmla="*/ 0 h 1588882"/>
                  <a:gd name="connsiteX2" fmla="*/ 954350 w 954350"/>
                  <a:gd name="connsiteY2" fmla="*/ 1580718 h 1588882"/>
                  <a:gd name="connsiteX3" fmla="*/ 0 w 954350"/>
                  <a:gd name="connsiteY3" fmla="*/ 1588882 h 1588882"/>
                  <a:gd name="connsiteX0" fmla="*/ 0 w 733914"/>
                  <a:gd name="connsiteY0" fmla="*/ 1588882 h 1588882"/>
                  <a:gd name="connsiteX1" fmla="*/ 579229 w 733914"/>
                  <a:gd name="connsiteY1" fmla="*/ 0 h 1588882"/>
                  <a:gd name="connsiteX2" fmla="*/ 733914 w 733914"/>
                  <a:gd name="connsiteY2" fmla="*/ 1588882 h 1588882"/>
                  <a:gd name="connsiteX3" fmla="*/ 0 w 733914"/>
                  <a:gd name="connsiteY3" fmla="*/ 1588882 h 1588882"/>
                  <a:gd name="connsiteX0" fmla="*/ 0 w 733914"/>
                  <a:gd name="connsiteY0" fmla="*/ 1588882 h 1588882"/>
                  <a:gd name="connsiteX1" fmla="*/ 579229 w 733914"/>
                  <a:gd name="connsiteY1" fmla="*/ 0 h 1588882"/>
                  <a:gd name="connsiteX2" fmla="*/ 733914 w 733914"/>
                  <a:gd name="connsiteY2" fmla="*/ 1580718 h 1588882"/>
                  <a:gd name="connsiteX3" fmla="*/ 0 w 733914"/>
                  <a:gd name="connsiteY3" fmla="*/ 1588882 h 1588882"/>
                  <a:gd name="connsiteX0" fmla="*/ 0 w 782041"/>
                  <a:gd name="connsiteY0" fmla="*/ 1588882 h 1588882"/>
                  <a:gd name="connsiteX1" fmla="*/ 627356 w 782041"/>
                  <a:gd name="connsiteY1" fmla="*/ 0 h 1588882"/>
                  <a:gd name="connsiteX2" fmla="*/ 782041 w 782041"/>
                  <a:gd name="connsiteY2" fmla="*/ 1580718 h 1588882"/>
                  <a:gd name="connsiteX3" fmla="*/ 0 w 782041"/>
                  <a:gd name="connsiteY3" fmla="*/ 1588882 h 1588882"/>
                  <a:gd name="connsiteX0" fmla="*/ 0 w 775165"/>
                  <a:gd name="connsiteY0" fmla="*/ 1588882 h 1594469"/>
                  <a:gd name="connsiteX1" fmla="*/ 627356 w 775165"/>
                  <a:gd name="connsiteY1" fmla="*/ 0 h 1594469"/>
                  <a:gd name="connsiteX2" fmla="*/ 775165 w 775165"/>
                  <a:gd name="connsiteY2" fmla="*/ 1594469 h 1594469"/>
                  <a:gd name="connsiteX3" fmla="*/ 0 w 775165"/>
                  <a:gd name="connsiteY3" fmla="*/ 1588882 h 1594469"/>
                  <a:gd name="connsiteX0" fmla="*/ 0 w 761415"/>
                  <a:gd name="connsiteY0" fmla="*/ 1588882 h 1592177"/>
                  <a:gd name="connsiteX1" fmla="*/ 627356 w 761415"/>
                  <a:gd name="connsiteY1" fmla="*/ 0 h 1592177"/>
                  <a:gd name="connsiteX2" fmla="*/ 761415 w 761415"/>
                  <a:gd name="connsiteY2" fmla="*/ 1592177 h 1592177"/>
                  <a:gd name="connsiteX3" fmla="*/ 0 w 761415"/>
                  <a:gd name="connsiteY3" fmla="*/ 1588882 h 1592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1415" h="1592177">
                    <a:moveTo>
                      <a:pt x="0" y="1588882"/>
                    </a:moveTo>
                    <a:lnTo>
                      <a:pt x="627356" y="0"/>
                    </a:lnTo>
                    <a:lnTo>
                      <a:pt x="761415" y="1592177"/>
                    </a:lnTo>
                    <a:lnTo>
                      <a:pt x="0" y="1588882"/>
                    </a:ln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Isosceles Triangle 169">
                <a:extLst>
                  <a:ext uri="{FF2B5EF4-FFF2-40B4-BE49-F238E27FC236}">
                    <a16:creationId xmlns:a16="http://schemas.microsoft.com/office/drawing/2014/main" id="{B4F931FB-F51E-4521-825C-4243712C9E8F}"/>
                  </a:ext>
                </a:extLst>
              </p:cNvPr>
              <p:cNvSpPr/>
              <p:nvPr/>
            </p:nvSpPr>
            <p:spPr bwMode="auto">
              <a:xfrm>
                <a:off x="1755564" y="3901744"/>
                <a:ext cx="396479" cy="1564872"/>
              </a:xfrm>
              <a:custGeom>
                <a:avLst/>
                <a:gdLst>
                  <a:gd name="connsiteX0" fmla="*/ 0 w 326867"/>
                  <a:gd name="connsiteY0" fmla="*/ 1338851 h 1338851"/>
                  <a:gd name="connsiteX1" fmla="*/ 0 w 326867"/>
                  <a:gd name="connsiteY1" fmla="*/ 0 h 1338851"/>
                  <a:gd name="connsiteX2" fmla="*/ 326867 w 326867"/>
                  <a:gd name="connsiteY2" fmla="*/ 1338851 h 1338851"/>
                  <a:gd name="connsiteX3" fmla="*/ 0 w 326867"/>
                  <a:gd name="connsiteY3" fmla="*/ 1338851 h 1338851"/>
                  <a:gd name="connsiteX0" fmla="*/ 114300 w 441167"/>
                  <a:gd name="connsiteY0" fmla="*/ 1338851 h 1338851"/>
                  <a:gd name="connsiteX1" fmla="*/ 0 w 441167"/>
                  <a:gd name="connsiteY1" fmla="*/ 0 h 1338851"/>
                  <a:gd name="connsiteX2" fmla="*/ 441167 w 441167"/>
                  <a:gd name="connsiteY2" fmla="*/ 1338851 h 1338851"/>
                  <a:gd name="connsiteX3" fmla="*/ 114300 w 441167"/>
                  <a:gd name="connsiteY3" fmla="*/ 1338851 h 1338851"/>
                  <a:gd name="connsiteX0" fmla="*/ 130629 w 441167"/>
                  <a:gd name="connsiteY0" fmla="*/ 1551123 h 1551123"/>
                  <a:gd name="connsiteX1" fmla="*/ 0 w 441167"/>
                  <a:gd name="connsiteY1" fmla="*/ 0 h 1551123"/>
                  <a:gd name="connsiteX2" fmla="*/ 441167 w 441167"/>
                  <a:gd name="connsiteY2" fmla="*/ 1338851 h 1551123"/>
                  <a:gd name="connsiteX3" fmla="*/ 130629 w 441167"/>
                  <a:gd name="connsiteY3" fmla="*/ 1551123 h 1551123"/>
                  <a:gd name="connsiteX0" fmla="*/ 130629 w 375853"/>
                  <a:gd name="connsiteY0" fmla="*/ 1551123 h 1551123"/>
                  <a:gd name="connsiteX1" fmla="*/ 0 w 375853"/>
                  <a:gd name="connsiteY1" fmla="*/ 0 h 1551123"/>
                  <a:gd name="connsiteX2" fmla="*/ 375853 w 375853"/>
                  <a:gd name="connsiteY2" fmla="*/ 1387837 h 1551123"/>
                  <a:gd name="connsiteX3" fmla="*/ 130629 w 375853"/>
                  <a:gd name="connsiteY3" fmla="*/ 1551123 h 1551123"/>
                  <a:gd name="connsiteX0" fmla="*/ 139796 w 385020"/>
                  <a:gd name="connsiteY0" fmla="*/ 1546539 h 1546539"/>
                  <a:gd name="connsiteX1" fmla="*/ 0 w 385020"/>
                  <a:gd name="connsiteY1" fmla="*/ 0 h 1546539"/>
                  <a:gd name="connsiteX2" fmla="*/ 385020 w 385020"/>
                  <a:gd name="connsiteY2" fmla="*/ 1383253 h 1546539"/>
                  <a:gd name="connsiteX3" fmla="*/ 139796 w 385020"/>
                  <a:gd name="connsiteY3" fmla="*/ 1546539 h 1546539"/>
                  <a:gd name="connsiteX0" fmla="*/ 139796 w 385020"/>
                  <a:gd name="connsiteY0" fmla="*/ 1551122 h 1551122"/>
                  <a:gd name="connsiteX1" fmla="*/ 0 w 385020"/>
                  <a:gd name="connsiteY1" fmla="*/ 0 h 1551122"/>
                  <a:gd name="connsiteX2" fmla="*/ 385020 w 385020"/>
                  <a:gd name="connsiteY2" fmla="*/ 1383253 h 1551122"/>
                  <a:gd name="connsiteX3" fmla="*/ 139796 w 385020"/>
                  <a:gd name="connsiteY3" fmla="*/ 1551122 h 1551122"/>
                  <a:gd name="connsiteX0" fmla="*/ 139796 w 396479"/>
                  <a:gd name="connsiteY0" fmla="*/ 1551122 h 1551122"/>
                  <a:gd name="connsiteX1" fmla="*/ 0 w 396479"/>
                  <a:gd name="connsiteY1" fmla="*/ 0 h 1551122"/>
                  <a:gd name="connsiteX2" fmla="*/ 396479 w 396479"/>
                  <a:gd name="connsiteY2" fmla="*/ 1408462 h 1551122"/>
                  <a:gd name="connsiteX3" fmla="*/ 139796 w 396479"/>
                  <a:gd name="connsiteY3" fmla="*/ 1551122 h 1551122"/>
                  <a:gd name="connsiteX0" fmla="*/ 151255 w 396479"/>
                  <a:gd name="connsiteY0" fmla="*/ 1562580 h 1562580"/>
                  <a:gd name="connsiteX1" fmla="*/ 0 w 396479"/>
                  <a:gd name="connsiteY1" fmla="*/ 0 h 1562580"/>
                  <a:gd name="connsiteX2" fmla="*/ 396479 w 396479"/>
                  <a:gd name="connsiteY2" fmla="*/ 1408462 h 1562580"/>
                  <a:gd name="connsiteX3" fmla="*/ 151255 w 396479"/>
                  <a:gd name="connsiteY3" fmla="*/ 1562580 h 1562580"/>
                  <a:gd name="connsiteX0" fmla="*/ 132921 w 396479"/>
                  <a:gd name="connsiteY0" fmla="*/ 1564872 h 1564872"/>
                  <a:gd name="connsiteX1" fmla="*/ 0 w 396479"/>
                  <a:gd name="connsiteY1" fmla="*/ 0 h 1564872"/>
                  <a:gd name="connsiteX2" fmla="*/ 396479 w 396479"/>
                  <a:gd name="connsiteY2" fmla="*/ 1408462 h 1564872"/>
                  <a:gd name="connsiteX3" fmla="*/ 132921 w 396479"/>
                  <a:gd name="connsiteY3" fmla="*/ 1564872 h 156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479" h="1564872">
                    <a:moveTo>
                      <a:pt x="132921" y="1564872"/>
                    </a:moveTo>
                    <a:lnTo>
                      <a:pt x="0" y="0"/>
                    </a:lnTo>
                    <a:lnTo>
                      <a:pt x="396479" y="1408462"/>
                    </a:lnTo>
                    <a:lnTo>
                      <a:pt x="132921" y="1564872"/>
                    </a:lnTo>
                    <a:close/>
                  </a:path>
                </a:pathLst>
              </a:custGeom>
              <a:solidFill>
                <a:schemeClr val="accent1">
                  <a:alpha val="37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28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4" name="Rounded Rectangle 94">
              <a:extLst>
                <a:ext uri="{FF2B5EF4-FFF2-40B4-BE49-F238E27FC236}">
                  <a16:creationId xmlns:a16="http://schemas.microsoft.com/office/drawing/2014/main" id="{BCD0A7EE-2F82-4DBC-9A01-624B85C464D6}"/>
                </a:ext>
              </a:extLst>
            </p:cNvPr>
            <p:cNvSpPr/>
            <p:nvPr/>
          </p:nvSpPr>
          <p:spPr bwMode="auto">
            <a:xfrm>
              <a:off x="1008184" y="3617402"/>
              <a:ext cx="297767" cy="16653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34282" rIns="0" bIns="34282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3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70" dirty="0">
                <a:solidFill>
                  <a:srgbClr val="0078D7"/>
                </a:solidFill>
                <a:latin typeface="Segoe UI Semilight"/>
              </a:endParaRPr>
            </a:p>
          </p:txBody>
        </p:sp>
      </p:grpSp>
      <p:sp>
        <p:nvSpPr>
          <p:cNvPr id="766" name="Rectangle: Rounded Corners 11">
            <a:extLst>
              <a:ext uri="{FF2B5EF4-FFF2-40B4-BE49-F238E27FC236}">
                <a16:creationId xmlns:a16="http://schemas.microsoft.com/office/drawing/2014/main" id="{46B2439A-8224-49A6-8EFF-9BB524A1DDC7}"/>
              </a:ext>
            </a:extLst>
          </p:cNvPr>
          <p:cNvSpPr/>
          <p:nvPr/>
        </p:nvSpPr>
        <p:spPr bwMode="auto">
          <a:xfrm>
            <a:off x="5349081" y="4597150"/>
            <a:ext cx="3365225" cy="90530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7" name="TextBox 91">
            <a:extLst>
              <a:ext uri="{FF2B5EF4-FFF2-40B4-BE49-F238E27FC236}">
                <a16:creationId xmlns:a16="http://schemas.microsoft.com/office/drawing/2014/main" id="{B4D9E150-7DAF-4ABC-AF02-FA6AF24CC872}"/>
              </a:ext>
            </a:extLst>
          </p:cNvPr>
          <p:cNvSpPr txBox="1"/>
          <p:nvPr/>
        </p:nvSpPr>
        <p:spPr>
          <a:xfrm>
            <a:off x="4337696" y="5529175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C00000"/>
                </a:solidFill>
              </a:rPr>
              <a:t>可编程网卡</a:t>
            </a:r>
            <a:endParaRPr lang="en-US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6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2019-04-18T10:03:40Z</dcterms:created>
  <dcterms:modified xsi:type="dcterms:W3CDTF">2019-04-18T10:04:05Z</dcterms:modified>
</cp:coreProperties>
</file>