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20023-DDAC-45A2-94B9-F804054B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75EBA1-CCD2-4572-9F91-0FB7AF403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D1B20-72B8-479E-8E28-CEBCD13C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488B-920C-4E2C-A93A-8480AA6700C9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A428D-BD6B-4152-925F-8A6C5F23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ED611-D04E-4A3C-8119-D2F247806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BAF9-3CF4-43E4-9C62-F35D39981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5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96EFC-0F79-4C9C-B66C-2AED1D89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D9612-EFB1-445E-AF80-7E4454175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0465B-4248-4849-972D-FBF5BBAA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488B-920C-4E2C-A93A-8480AA6700C9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61018-1BF9-456A-8E96-E5110EB9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E89B1-F49A-4CBC-949F-4B4F7A95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BAF9-3CF4-43E4-9C62-F35D39981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3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DAB156-CA37-4064-ACB5-326E8ECEE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9815D-8E4B-44FE-AB70-FB93C1493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5743B-EF9E-4F49-A8FF-95D19B3D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488B-920C-4E2C-A93A-8480AA6700C9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8F05D-0895-4F69-A2FE-3897053CF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D35BA-C641-467D-8D86-1E677D97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BAF9-3CF4-43E4-9C62-F35D39981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1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EAE0-A9B5-4235-AAC7-84C50979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D049C-86A7-4942-BA7A-47AEF4C1F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E699A-7843-4E5E-AB32-A10369588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488B-920C-4E2C-A93A-8480AA6700C9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AE5D0-9093-4537-B3B7-7E507006A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0816D-466E-49C9-920E-D69966E8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BAF9-3CF4-43E4-9C62-F35D39981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5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BA34-9AD2-429D-B672-45F74488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2CCA0-5979-473B-8C1A-4CC987CDC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A9BAA-5BC2-47BB-8597-2E810910A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488B-920C-4E2C-A93A-8480AA6700C9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5C175-09AB-4946-89D8-95A714F1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63978-7EC9-4780-B491-AE23D2FC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BAF9-3CF4-43E4-9C62-F35D39981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5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76962-7919-44D5-847C-5920CCE3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1CFE9-35F3-4414-8747-4286049FA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20744-C21A-456F-A595-A2327BA39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581F6-4734-418E-B64C-FEE02B4F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488B-920C-4E2C-A93A-8480AA6700C9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A800B-6308-43AE-B67B-8C37DEF2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AF8C4-FCC8-4815-B7DF-C64052A65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BAF9-3CF4-43E4-9C62-F35D39981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AE916-EFEE-4F2B-9652-EAB3480E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6AE9E-6AFE-435A-8400-23025B574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45332-4427-4AE8-99D7-74ACAB562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86A09F-0DF3-4410-B3BD-AF7F5261A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51A5B1-2746-478E-A8A1-7AA969304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E4AFA9-2106-456A-A860-AAF6D9232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488B-920C-4E2C-A93A-8480AA6700C9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C1C2D4-32B0-476E-A8EF-D155044D7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967D13-8D64-4559-AA8A-69934026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BAF9-3CF4-43E4-9C62-F35D39981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4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7FE5C-A3D3-41BD-9BF4-66F4E29F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34FE27-B2B2-4EFD-BD85-81659946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488B-920C-4E2C-A93A-8480AA6700C9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95E0D-C7FE-4C51-871D-FC5418AEB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843AE-C8A2-4E00-88DB-932A48E0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BAF9-3CF4-43E4-9C62-F35D39981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9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3B73B7-0E12-484E-A648-FEB4035AD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488B-920C-4E2C-A93A-8480AA6700C9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6A1402-5F09-4985-B77F-852641C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0C196-3503-4503-B41A-41D539DC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BAF9-3CF4-43E4-9C62-F35D39981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4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D535-5D85-4587-8777-9AA997FD3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EE625-148E-4EE4-8629-87BA28A0A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1EDB5-D95C-4732-9CEB-AEF44F1E7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F4F9E-89BF-4C2A-B7EF-71EAA327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488B-920C-4E2C-A93A-8480AA6700C9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3D2D9-7C92-4F68-9AC0-8E15D45D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33865-00CE-45BB-99B5-2F4B38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BAF9-3CF4-43E4-9C62-F35D39981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1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A148D-E814-4FCB-9AE4-47C10F9F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A78D17-A5CB-4AD8-BC77-70A734374B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30872-9544-440A-938A-6921E0A99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0E2DD-2516-4AA7-9452-7F3DABFF0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488B-920C-4E2C-A93A-8480AA6700C9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1BCFA-E54B-465B-9A34-741380D4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B2FBB-6FDE-48B6-9789-A4F9E35E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BAF9-3CF4-43E4-9C62-F35D39981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8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152FB4-E403-44E5-B869-32ED3F7AA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A88D3-33C7-4FBB-B568-63DE4C030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CEA97-D021-4579-B5F9-509F854F6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0488B-920C-4E2C-A93A-8480AA6700C9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E2B17-69B4-46E1-9C99-C288E48C2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983D2-2FD0-4E46-BAF4-59CBD2F14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8BAF9-3CF4-43E4-9C62-F35D39981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5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589AB-7731-4FB5-92C3-8CD7A404A4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9536B-A64D-42BD-AC90-7C116EAF42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BD37BC4-CBE4-49F5-911F-5E4FB1C8C700}"/>
              </a:ext>
            </a:extLst>
          </p:cNvPr>
          <p:cNvSpPr/>
          <p:nvPr/>
        </p:nvSpPr>
        <p:spPr bwMode="auto">
          <a:xfrm>
            <a:off x="186240" y="2089017"/>
            <a:ext cx="4648200" cy="407523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虚拟机监视器（</a:t>
            </a:r>
            <a:r>
              <a:rPr kumimoji="1" lang="en-US" altLang="zh-CN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Hypervisor</a:t>
            </a: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86CBE9-A805-4EA4-B994-29DCCE08F915}"/>
              </a:ext>
            </a:extLst>
          </p:cNvPr>
          <p:cNvSpPr/>
          <p:nvPr/>
        </p:nvSpPr>
        <p:spPr bwMode="auto">
          <a:xfrm>
            <a:off x="338640" y="2689365"/>
            <a:ext cx="1269556" cy="13980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虚拟机</a:t>
            </a:r>
            <a:r>
              <a:rPr kumimoji="1" lang="en-US" altLang="zh-CN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1</a:t>
            </a: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65BD49-7348-4C4F-9D21-D175572A1881}"/>
              </a:ext>
            </a:extLst>
          </p:cNvPr>
          <p:cNvSpPr/>
          <p:nvPr/>
        </p:nvSpPr>
        <p:spPr bwMode="auto">
          <a:xfrm>
            <a:off x="1862640" y="2685599"/>
            <a:ext cx="1269556" cy="141067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虚拟机</a:t>
            </a:r>
            <a:r>
              <a:rPr kumimoji="1" lang="en-US" altLang="zh-CN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2</a:t>
            </a: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E86BAF6-1ED5-4A76-81BC-70EE95FF0756}"/>
              </a:ext>
            </a:extLst>
          </p:cNvPr>
          <p:cNvSpPr/>
          <p:nvPr/>
        </p:nvSpPr>
        <p:spPr bwMode="auto">
          <a:xfrm>
            <a:off x="3419682" y="2685599"/>
            <a:ext cx="1262358" cy="14018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虚拟机</a:t>
            </a:r>
            <a:r>
              <a:rPr kumimoji="1" lang="en-US" altLang="zh-CN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3</a:t>
            </a: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C651B1-3DE8-4426-81DE-04650566DE56}"/>
              </a:ext>
            </a:extLst>
          </p:cNvPr>
          <p:cNvSpPr txBox="1"/>
          <p:nvPr/>
        </p:nvSpPr>
        <p:spPr>
          <a:xfrm>
            <a:off x="1640918" y="1534290"/>
            <a:ext cx="160043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计算节点</a:t>
            </a:r>
          </a:p>
        </p:txBody>
      </p:sp>
      <p:grpSp>
        <p:nvGrpSpPr>
          <p:cNvPr id="9" name="组合 12">
            <a:extLst>
              <a:ext uri="{FF2B5EF4-FFF2-40B4-BE49-F238E27FC236}">
                <a16:creationId xmlns:a16="http://schemas.microsoft.com/office/drawing/2014/main" id="{BEBBF6C3-3D37-4685-AC78-D5C2A8509A2D}"/>
              </a:ext>
            </a:extLst>
          </p:cNvPr>
          <p:cNvGrpSpPr/>
          <p:nvPr/>
        </p:nvGrpSpPr>
        <p:grpSpPr>
          <a:xfrm>
            <a:off x="2151041" y="4656703"/>
            <a:ext cx="2554053" cy="1415394"/>
            <a:chOff x="5474805" y="4787345"/>
            <a:chExt cx="1007424" cy="382629"/>
          </a:xfrm>
        </p:grpSpPr>
        <p:sp>
          <p:nvSpPr>
            <p:cNvPr id="10" name="Rectangle 707">
              <a:extLst>
                <a:ext uri="{FF2B5EF4-FFF2-40B4-BE49-F238E27FC236}">
                  <a16:creationId xmlns:a16="http://schemas.microsoft.com/office/drawing/2014/main" id="{E9ABD37C-94F1-41E6-9C51-9B6E87CAA16D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1" name="Rectangle 708">
              <a:extLst>
                <a:ext uri="{FF2B5EF4-FFF2-40B4-BE49-F238E27FC236}">
                  <a16:creationId xmlns:a16="http://schemas.microsoft.com/office/drawing/2014/main" id="{1088937C-1B54-4C2E-A047-7EF80F5AEE37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2" name="Rectangle 709">
              <a:extLst>
                <a:ext uri="{FF2B5EF4-FFF2-40B4-BE49-F238E27FC236}">
                  <a16:creationId xmlns:a16="http://schemas.microsoft.com/office/drawing/2014/main" id="{CE5D0ACF-2776-44C2-90DA-EA668F8680FF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可编程网卡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cxnSp>
        <p:nvCxnSpPr>
          <p:cNvPr id="13" name="直线连接符 16">
            <a:extLst>
              <a:ext uri="{FF2B5EF4-FFF2-40B4-BE49-F238E27FC236}">
                <a16:creationId xmlns:a16="http://schemas.microsoft.com/office/drawing/2014/main" id="{96243C6B-7971-4EB3-AB84-B52B6BFBC4FA}"/>
              </a:ext>
            </a:extLst>
          </p:cNvPr>
          <p:cNvCxnSpPr>
            <a:cxnSpLocks/>
            <a:stCxn id="28" idx="2"/>
            <a:endCxn id="12" idx="0"/>
          </p:cNvCxnSpPr>
          <p:nvPr/>
        </p:nvCxnSpPr>
        <p:spPr>
          <a:xfrm>
            <a:off x="973418" y="4248940"/>
            <a:ext cx="2454650" cy="407763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9">
            <a:extLst>
              <a:ext uri="{FF2B5EF4-FFF2-40B4-BE49-F238E27FC236}">
                <a16:creationId xmlns:a16="http://schemas.microsoft.com/office/drawing/2014/main" id="{8B4D354A-5447-438F-A589-67AF0D9212B8}"/>
              </a:ext>
            </a:extLst>
          </p:cNvPr>
          <p:cNvSpPr/>
          <p:nvPr/>
        </p:nvSpPr>
        <p:spPr bwMode="auto">
          <a:xfrm>
            <a:off x="5596439" y="2072641"/>
            <a:ext cx="3391483" cy="132660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文本框 26">
            <a:extLst>
              <a:ext uri="{FF2B5EF4-FFF2-40B4-BE49-F238E27FC236}">
                <a16:creationId xmlns:a16="http://schemas.microsoft.com/office/drawing/2014/main" id="{355E2247-FF0D-4239-BD1E-09F054CDA3B5}"/>
              </a:ext>
            </a:extLst>
          </p:cNvPr>
          <p:cNvSpPr txBox="1"/>
          <p:nvPr/>
        </p:nvSpPr>
        <p:spPr>
          <a:xfrm>
            <a:off x="6491843" y="1516062"/>
            <a:ext cx="160043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网络节点</a:t>
            </a:r>
          </a:p>
        </p:txBody>
      </p:sp>
      <p:sp>
        <p:nvSpPr>
          <p:cNvPr id="16" name="矩形 27">
            <a:extLst>
              <a:ext uri="{FF2B5EF4-FFF2-40B4-BE49-F238E27FC236}">
                <a16:creationId xmlns:a16="http://schemas.microsoft.com/office/drawing/2014/main" id="{EF4049D4-D0E1-47A7-83C2-D0B4BA27D2DE}"/>
              </a:ext>
            </a:extLst>
          </p:cNvPr>
          <p:cNvSpPr/>
          <p:nvPr/>
        </p:nvSpPr>
        <p:spPr bwMode="auto">
          <a:xfrm>
            <a:off x="5607244" y="3971923"/>
            <a:ext cx="3380677" cy="1993928"/>
          </a:xfrm>
          <a:prstGeom prst="rect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文本框 34">
            <a:extLst>
              <a:ext uri="{FF2B5EF4-FFF2-40B4-BE49-F238E27FC236}">
                <a16:creationId xmlns:a16="http://schemas.microsoft.com/office/drawing/2014/main" id="{AC75D96F-D981-4737-95B7-EE1D53A8387A}"/>
              </a:ext>
            </a:extLst>
          </p:cNvPr>
          <p:cNvSpPr txBox="1"/>
          <p:nvPr/>
        </p:nvSpPr>
        <p:spPr>
          <a:xfrm>
            <a:off x="6491843" y="3389830"/>
            <a:ext cx="160043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solidFill>
                  <a:srgbClr val="C00000"/>
                </a:solidFill>
              </a:rPr>
              <a:t>存储节点</a:t>
            </a:r>
          </a:p>
        </p:txBody>
      </p:sp>
      <p:sp>
        <p:nvSpPr>
          <p:cNvPr id="18" name="圆柱体 35">
            <a:extLst>
              <a:ext uri="{FF2B5EF4-FFF2-40B4-BE49-F238E27FC236}">
                <a16:creationId xmlns:a16="http://schemas.microsoft.com/office/drawing/2014/main" id="{D7E34BB9-43E5-4309-A459-E9A266E647A6}"/>
              </a:ext>
            </a:extLst>
          </p:cNvPr>
          <p:cNvSpPr/>
          <p:nvPr/>
        </p:nvSpPr>
        <p:spPr bwMode="auto">
          <a:xfrm>
            <a:off x="6453460" y="5227241"/>
            <a:ext cx="1523999" cy="585924"/>
          </a:xfrm>
          <a:prstGeom prst="can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内存 </a:t>
            </a:r>
            <a:r>
              <a:rPr kumimoji="1" lang="en-US" altLang="zh-CN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/</a:t>
            </a:r>
            <a:r>
              <a:rPr kumimoji="1" lang="zh-CN" alt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kumimoji="1" lang="en-US" altLang="zh-CN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Flash</a:t>
            </a:r>
            <a:endParaRPr kumimoji="1" lang="zh-CN" alt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9" name="直线连接符 36">
            <a:extLst>
              <a:ext uri="{FF2B5EF4-FFF2-40B4-BE49-F238E27FC236}">
                <a16:creationId xmlns:a16="http://schemas.microsoft.com/office/drawing/2014/main" id="{B30A2675-4875-411B-BB59-5A08780EA8C6}"/>
              </a:ext>
            </a:extLst>
          </p:cNvPr>
          <p:cNvCxnSpPr>
            <a:cxnSpLocks/>
            <a:stCxn id="54" idx="2"/>
            <a:endCxn id="18" idx="1"/>
          </p:cNvCxnSpPr>
          <p:nvPr/>
        </p:nvCxnSpPr>
        <p:spPr>
          <a:xfrm>
            <a:off x="7203172" y="4859583"/>
            <a:ext cx="12288" cy="367658"/>
          </a:xfrm>
          <a:prstGeom prst="line">
            <a:avLst/>
          </a:prstGeom>
          <a:ln w="28575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线连接符 37">
            <a:extLst>
              <a:ext uri="{FF2B5EF4-FFF2-40B4-BE49-F238E27FC236}">
                <a16:creationId xmlns:a16="http://schemas.microsoft.com/office/drawing/2014/main" id="{47DDEE9E-B213-4D82-B3BE-7D826AFBF1A8}"/>
              </a:ext>
            </a:extLst>
          </p:cNvPr>
          <p:cNvCxnSpPr>
            <a:cxnSpLocks/>
          </p:cNvCxnSpPr>
          <p:nvPr/>
        </p:nvCxnSpPr>
        <p:spPr>
          <a:xfrm>
            <a:off x="5200956" y="2685599"/>
            <a:ext cx="25056" cy="3511315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38">
            <a:extLst>
              <a:ext uri="{FF2B5EF4-FFF2-40B4-BE49-F238E27FC236}">
                <a16:creationId xmlns:a16="http://schemas.microsoft.com/office/drawing/2014/main" id="{8744BE71-48D6-42AC-9D94-E727655E387F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5200956" y="2666277"/>
            <a:ext cx="498791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39">
            <a:extLst>
              <a:ext uri="{FF2B5EF4-FFF2-40B4-BE49-F238E27FC236}">
                <a16:creationId xmlns:a16="http://schemas.microsoft.com/office/drawing/2014/main" id="{838FBCAB-5281-4881-B946-5B14498BD0FE}"/>
              </a:ext>
            </a:extLst>
          </p:cNvPr>
          <p:cNvCxnSpPr>
            <a:cxnSpLocks/>
          </p:cNvCxnSpPr>
          <p:nvPr/>
        </p:nvCxnSpPr>
        <p:spPr>
          <a:xfrm>
            <a:off x="5226245" y="4395225"/>
            <a:ext cx="585899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40">
            <a:extLst>
              <a:ext uri="{FF2B5EF4-FFF2-40B4-BE49-F238E27FC236}">
                <a16:creationId xmlns:a16="http://schemas.microsoft.com/office/drawing/2014/main" id="{066AC541-C700-45D5-B962-32C9B25B51D7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705094" y="5246448"/>
            <a:ext cx="510346" cy="3414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41">
            <a:extLst>
              <a:ext uri="{FF2B5EF4-FFF2-40B4-BE49-F238E27FC236}">
                <a16:creationId xmlns:a16="http://schemas.microsoft.com/office/drawing/2014/main" id="{4BAD50D7-B494-46FE-B20D-DD8B758E1FC8}"/>
              </a:ext>
            </a:extLst>
          </p:cNvPr>
          <p:cNvSpPr txBox="1"/>
          <p:nvPr/>
        </p:nvSpPr>
        <p:spPr>
          <a:xfrm>
            <a:off x="4012231" y="6204079"/>
            <a:ext cx="1600438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数据中心网络</a:t>
            </a:r>
          </a:p>
        </p:txBody>
      </p:sp>
      <p:grpSp>
        <p:nvGrpSpPr>
          <p:cNvPr id="25" name="组合 42">
            <a:extLst>
              <a:ext uri="{FF2B5EF4-FFF2-40B4-BE49-F238E27FC236}">
                <a16:creationId xmlns:a16="http://schemas.microsoft.com/office/drawing/2014/main" id="{667B717F-984E-483C-8E0A-0E32CE7BD820}"/>
              </a:ext>
            </a:extLst>
          </p:cNvPr>
          <p:cNvGrpSpPr/>
          <p:nvPr/>
        </p:nvGrpSpPr>
        <p:grpSpPr>
          <a:xfrm>
            <a:off x="469706" y="3930084"/>
            <a:ext cx="1007424" cy="382629"/>
            <a:chOff x="5474805" y="4787345"/>
            <a:chExt cx="1007424" cy="382629"/>
          </a:xfrm>
        </p:grpSpPr>
        <p:sp>
          <p:nvSpPr>
            <p:cNvPr id="26" name="Rectangle 707">
              <a:extLst>
                <a:ext uri="{FF2B5EF4-FFF2-40B4-BE49-F238E27FC236}">
                  <a16:creationId xmlns:a16="http://schemas.microsoft.com/office/drawing/2014/main" id="{0F0C7D80-A139-4628-9156-5315E5F69F84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7" name="Rectangle 708">
              <a:extLst>
                <a:ext uri="{FF2B5EF4-FFF2-40B4-BE49-F238E27FC236}">
                  <a16:creationId xmlns:a16="http://schemas.microsoft.com/office/drawing/2014/main" id="{DD747629-EB97-4FCF-835F-ADFECA24ACF8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8" name="Rectangle 709">
              <a:extLst>
                <a:ext uri="{FF2B5EF4-FFF2-40B4-BE49-F238E27FC236}">
                  <a16:creationId xmlns:a16="http://schemas.microsoft.com/office/drawing/2014/main" id="{A00E6993-23F2-46EB-8F6D-AC462C67A0B8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虚拟网卡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9" name="组合 46">
            <a:extLst>
              <a:ext uri="{FF2B5EF4-FFF2-40B4-BE49-F238E27FC236}">
                <a16:creationId xmlns:a16="http://schemas.microsoft.com/office/drawing/2014/main" id="{11082DA9-765D-4EA9-9DB2-65131C5788F4}"/>
              </a:ext>
            </a:extLst>
          </p:cNvPr>
          <p:cNvGrpSpPr/>
          <p:nvPr/>
        </p:nvGrpSpPr>
        <p:grpSpPr>
          <a:xfrm>
            <a:off x="2017535" y="3935671"/>
            <a:ext cx="1007424" cy="382629"/>
            <a:chOff x="5474805" y="4787345"/>
            <a:chExt cx="1007424" cy="382629"/>
          </a:xfrm>
        </p:grpSpPr>
        <p:sp>
          <p:nvSpPr>
            <p:cNvPr id="30" name="Rectangle 707">
              <a:extLst>
                <a:ext uri="{FF2B5EF4-FFF2-40B4-BE49-F238E27FC236}">
                  <a16:creationId xmlns:a16="http://schemas.microsoft.com/office/drawing/2014/main" id="{F70ABF6E-DA7B-4E20-9AE7-4DD1095D6153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31" name="Rectangle 708">
              <a:extLst>
                <a:ext uri="{FF2B5EF4-FFF2-40B4-BE49-F238E27FC236}">
                  <a16:creationId xmlns:a16="http://schemas.microsoft.com/office/drawing/2014/main" id="{D8379699-855E-4B18-8749-778A28F555D2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32" name="Rectangle 709">
              <a:extLst>
                <a:ext uri="{FF2B5EF4-FFF2-40B4-BE49-F238E27FC236}">
                  <a16:creationId xmlns:a16="http://schemas.microsoft.com/office/drawing/2014/main" id="{BDED5F71-C255-4CC8-BF11-9BB29BB177EF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虚拟网卡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33" name="组合 50">
            <a:extLst>
              <a:ext uri="{FF2B5EF4-FFF2-40B4-BE49-F238E27FC236}">
                <a16:creationId xmlns:a16="http://schemas.microsoft.com/office/drawing/2014/main" id="{4E4D2BC1-6E46-4C5C-923E-F9C53ECD2A7C}"/>
              </a:ext>
            </a:extLst>
          </p:cNvPr>
          <p:cNvGrpSpPr/>
          <p:nvPr/>
        </p:nvGrpSpPr>
        <p:grpSpPr>
          <a:xfrm>
            <a:off x="3580389" y="3915211"/>
            <a:ext cx="1007424" cy="382629"/>
            <a:chOff x="5474805" y="4787345"/>
            <a:chExt cx="1007424" cy="382629"/>
          </a:xfrm>
        </p:grpSpPr>
        <p:sp>
          <p:nvSpPr>
            <p:cNvPr id="34" name="Rectangle 707">
              <a:extLst>
                <a:ext uri="{FF2B5EF4-FFF2-40B4-BE49-F238E27FC236}">
                  <a16:creationId xmlns:a16="http://schemas.microsoft.com/office/drawing/2014/main" id="{CFA628A0-A7BD-41BD-958F-2896C3165B28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35" name="Rectangle 708">
              <a:extLst>
                <a:ext uri="{FF2B5EF4-FFF2-40B4-BE49-F238E27FC236}">
                  <a16:creationId xmlns:a16="http://schemas.microsoft.com/office/drawing/2014/main" id="{48DC3A14-DE7D-4FCE-93E8-BC7FA8892378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36" name="Rectangle 709">
              <a:extLst>
                <a:ext uri="{FF2B5EF4-FFF2-40B4-BE49-F238E27FC236}">
                  <a16:creationId xmlns:a16="http://schemas.microsoft.com/office/drawing/2014/main" id="{02E61874-D5DC-411B-AE34-E610D6E0899B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虚拟网卡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37" name="矩形 57">
            <a:extLst>
              <a:ext uri="{FF2B5EF4-FFF2-40B4-BE49-F238E27FC236}">
                <a16:creationId xmlns:a16="http://schemas.microsoft.com/office/drawing/2014/main" id="{C926628C-D629-4F10-B1EC-33CA80568792}"/>
              </a:ext>
            </a:extLst>
          </p:cNvPr>
          <p:cNvSpPr/>
          <p:nvPr/>
        </p:nvSpPr>
        <p:spPr bwMode="auto">
          <a:xfrm>
            <a:off x="3204477" y="4792845"/>
            <a:ext cx="1320285" cy="27584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虚拟本地盘</a:t>
            </a:r>
          </a:p>
        </p:txBody>
      </p:sp>
      <p:sp>
        <p:nvSpPr>
          <p:cNvPr id="38" name="矩形 60">
            <a:extLst>
              <a:ext uri="{FF2B5EF4-FFF2-40B4-BE49-F238E27FC236}">
                <a16:creationId xmlns:a16="http://schemas.microsoft.com/office/drawing/2014/main" id="{AAA72C9D-5809-435A-8E31-3BC6AA69B642}"/>
              </a:ext>
            </a:extLst>
          </p:cNvPr>
          <p:cNvSpPr/>
          <p:nvPr/>
        </p:nvSpPr>
        <p:spPr bwMode="auto">
          <a:xfrm>
            <a:off x="3202381" y="5122642"/>
            <a:ext cx="1320285" cy="27584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虚拟云盘</a:t>
            </a:r>
          </a:p>
        </p:txBody>
      </p:sp>
      <p:sp>
        <p:nvSpPr>
          <p:cNvPr id="39" name="矩形 61">
            <a:extLst>
              <a:ext uri="{FF2B5EF4-FFF2-40B4-BE49-F238E27FC236}">
                <a16:creationId xmlns:a16="http://schemas.microsoft.com/office/drawing/2014/main" id="{3EEA14D7-CA5E-4159-8A7A-430CB9309629}"/>
              </a:ext>
            </a:extLst>
          </p:cNvPr>
          <p:cNvSpPr/>
          <p:nvPr/>
        </p:nvSpPr>
        <p:spPr bwMode="auto">
          <a:xfrm>
            <a:off x="3204194" y="5461893"/>
            <a:ext cx="1320285" cy="27584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虚拟网络</a:t>
            </a:r>
          </a:p>
        </p:txBody>
      </p:sp>
      <p:cxnSp>
        <p:nvCxnSpPr>
          <p:cNvPr id="40" name="直线连接符 62">
            <a:extLst>
              <a:ext uri="{FF2B5EF4-FFF2-40B4-BE49-F238E27FC236}">
                <a16:creationId xmlns:a16="http://schemas.microsoft.com/office/drawing/2014/main" id="{D4E89EBB-D199-40D7-A46D-6E6748612CBD}"/>
              </a:ext>
            </a:extLst>
          </p:cNvPr>
          <p:cNvCxnSpPr>
            <a:cxnSpLocks/>
            <a:stCxn id="31" idx="3"/>
            <a:endCxn id="12" idx="0"/>
          </p:cNvCxnSpPr>
          <p:nvPr/>
        </p:nvCxnSpPr>
        <p:spPr>
          <a:xfrm>
            <a:off x="2495216" y="4222644"/>
            <a:ext cx="932852" cy="434059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65">
            <a:extLst>
              <a:ext uri="{FF2B5EF4-FFF2-40B4-BE49-F238E27FC236}">
                <a16:creationId xmlns:a16="http://schemas.microsoft.com/office/drawing/2014/main" id="{5C0DD5F4-BF80-4A71-AF4F-8742C2F7A42C}"/>
              </a:ext>
            </a:extLst>
          </p:cNvPr>
          <p:cNvCxnSpPr>
            <a:cxnSpLocks/>
            <a:stCxn id="36" idx="2"/>
            <a:endCxn id="12" idx="0"/>
          </p:cNvCxnSpPr>
          <p:nvPr/>
        </p:nvCxnSpPr>
        <p:spPr>
          <a:xfrm flipH="1">
            <a:off x="3428068" y="4234067"/>
            <a:ext cx="656033" cy="422636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68">
            <a:extLst>
              <a:ext uri="{FF2B5EF4-FFF2-40B4-BE49-F238E27FC236}">
                <a16:creationId xmlns:a16="http://schemas.microsoft.com/office/drawing/2014/main" id="{C0E840AE-51FC-4EDB-B583-0D341A6C744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852491" y="5237375"/>
            <a:ext cx="298550" cy="9073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72">
            <a:extLst>
              <a:ext uri="{FF2B5EF4-FFF2-40B4-BE49-F238E27FC236}">
                <a16:creationId xmlns:a16="http://schemas.microsoft.com/office/drawing/2014/main" id="{B2C7B73E-E23B-41AA-9E7D-90F307DE6090}"/>
              </a:ext>
            </a:extLst>
          </p:cNvPr>
          <p:cNvGrpSpPr/>
          <p:nvPr/>
        </p:nvGrpSpPr>
        <p:grpSpPr>
          <a:xfrm>
            <a:off x="5699747" y="2216452"/>
            <a:ext cx="2124939" cy="1079584"/>
            <a:chOff x="5474805" y="4787345"/>
            <a:chExt cx="1007424" cy="382629"/>
          </a:xfrm>
        </p:grpSpPr>
        <p:sp>
          <p:nvSpPr>
            <p:cNvPr id="44" name="Rectangle 707">
              <a:extLst>
                <a:ext uri="{FF2B5EF4-FFF2-40B4-BE49-F238E27FC236}">
                  <a16:creationId xmlns:a16="http://schemas.microsoft.com/office/drawing/2014/main" id="{4894F303-7A95-4433-B559-B0A0DA425832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45" name="Rectangle 708">
              <a:extLst>
                <a:ext uri="{FF2B5EF4-FFF2-40B4-BE49-F238E27FC236}">
                  <a16:creationId xmlns:a16="http://schemas.microsoft.com/office/drawing/2014/main" id="{187A7638-0D08-4924-94AE-FE5491457678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46" name="Rectangle 709">
              <a:extLst>
                <a:ext uri="{FF2B5EF4-FFF2-40B4-BE49-F238E27FC236}">
                  <a16:creationId xmlns:a16="http://schemas.microsoft.com/office/drawing/2014/main" id="{FB28A6C1-FA60-4864-ABEF-4C39A6A38743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可编程网卡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47" name="矩形 76">
            <a:extLst>
              <a:ext uri="{FF2B5EF4-FFF2-40B4-BE49-F238E27FC236}">
                <a16:creationId xmlns:a16="http://schemas.microsoft.com/office/drawing/2014/main" id="{9C07DDB6-99C9-477A-BA54-E74F7A1DF694}"/>
              </a:ext>
            </a:extLst>
          </p:cNvPr>
          <p:cNvSpPr/>
          <p:nvPr/>
        </p:nvSpPr>
        <p:spPr bwMode="auto">
          <a:xfrm>
            <a:off x="6734792" y="2283232"/>
            <a:ext cx="936759" cy="70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虚拟网络功能数据面</a:t>
            </a:r>
          </a:p>
        </p:txBody>
      </p:sp>
      <p:sp>
        <p:nvSpPr>
          <p:cNvPr id="48" name="矩形 79">
            <a:extLst>
              <a:ext uri="{FF2B5EF4-FFF2-40B4-BE49-F238E27FC236}">
                <a16:creationId xmlns:a16="http://schemas.microsoft.com/office/drawing/2014/main" id="{80A9FE65-9347-49FF-88C7-4E54F074A501}"/>
              </a:ext>
            </a:extLst>
          </p:cNvPr>
          <p:cNvSpPr/>
          <p:nvPr/>
        </p:nvSpPr>
        <p:spPr bwMode="auto">
          <a:xfrm>
            <a:off x="7963762" y="2288100"/>
            <a:ext cx="936759" cy="70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虚拟网络功能控制面</a:t>
            </a:r>
          </a:p>
        </p:txBody>
      </p:sp>
      <p:cxnSp>
        <p:nvCxnSpPr>
          <p:cNvPr id="49" name="直线连接符 82">
            <a:extLst>
              <a:ext uri="{FF2B5EF4-FFF2-40B4-BE49-F238E27FC236}">
                <a16:creationId xmlns:a16="http://schemas.microsoft.com/office/drawing/2014/main" id="{0A79F90E-5ECD-4FA7-AB0E-1F01D728A13B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7671551" y="2640800"/>
            <a:ext cx="292211" cy="9066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87">
            <a:extLst>
              <a:ext uri="{FF2B5EF4-FFF2-40B4-BE49-F238E27FC236}">
                <a16:creationId xmlns:a16="http://schemas.microsoft.com/office/drawing/2014/main" id="{7B940642-C55B-4176-BB46-F1EA9FB53FE1}"/>
              </a:ext>
            </a:extLst>
          </p:cNvPr>
          <p:cNvGrpSpPr/>
          <p:nvPr/>
        </p:nvGrpSpPr>
        <p:grpSpPr>
          <a:xfrm>
            <a:off x="5699747" y="4087403"/>
            <a:ext cx="2124939" cy="1079584"/>
            <a:chOff x="5474805" y="4787345"/>
            <a:chExt cx="1007424" cy="382629"/>
          </a:xfrm>
        </p:grpSpPr>
        <p:sp>
          <p:nvSpPr>
            <p:cNvPr id="51" name="Rectangle 707">
              <a:extLst>
                <a:ext uri="{FF2B5EF4-FFF2-40B4-BE49-F238E27FC236}">
                  <a16:creationId xmlns:a16="http://schemas.microsoft.com/office/drawing/2014/main" id="{ABFC2B0C-DA38-441B-A0F1-252903599FF7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52" name="Rectangle 708">
              <a:extLst>
                <a:ext uri="{FF2B5EF4-FFF2-40B4-BE49-F238E27FC236}">
                  <a16:creationId xmlns:a16="http://schemas.microsoft.com/office/drawing/2014/main" id="{89E96423-AD49-477F-963B-AABB48D46F9F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53" name="Rectangle 709">
              <a:extLst>
                <a:ext uri="{FF2B5EF4-FFF2-40B4-BE49-F238E27FC236}">
                  <a16:creationId xmlns:a16="http://schemas.microsoft.com/office/drawing/2014/main" id="{B3CDEB6B-93F9-443A-A3F4-52052CBCFDAC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可编程网卡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54" name="矩形 91">
            <a:extLst>
              <a:ext uri="{FF2B5EF4-FFF2-40B4-BE49-F238E27FC236}">
                <a16:creationId xmlns:a16="http://schemas.microsoft.com/office/drawing/2014/main" id="{E70A0EDC-AD80-47D9-A7DC-12C587B09B57}"/>
              </a:ext>
            </a:extLst>
          </p:cNvPr>
          <p:cNvSpPr/>
          <p:nvPr/>
        </p:nvSpPr>
        <p:spPr bwMode="auto">
          <a:xfrm>
            <a:off x="6734792" y="4154183"/>
            <a:ext cx="936759" cy="705400"/>
          </a:xfrm>
          <a:prstGeom prst="rect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数据结构处理数据面</a:t>
            </a:r>
          </a:p>
        </p:txBody>
      </p:sp>
      <p:sp>
        <p:nvSpPr>
          <p:cNvPr id="55" name="矩形 92">
            <a:extLst>
              <a:ext uri="{FF2B5EF4-FFF2-40B4-BE49-F238E27FC236}">
                <a16:creationId xmlns:a16="http://schemas.microsoft.com/office/drawing/2014/main" id="{6B57E296-24AC-48C3-A84A-723D68EF7B76}"/>
              </a:ext>
            </a:extLst>
          </p:cNvPr>
          <p:cNvSpPr/>
          <p:nvPr/>
        </p:nvSpPr>
        <p:spPr bwMode="auto">
          <a:xfrm>
            <a:off x="7950632" y="4162439"/>
            <a:ext cx="936759" cy="705400"/>
          </a:xfrm>
          <a:prstGeom prst="rect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数据结构处理控制面</a:t>
            </a:r>
          </a:p>
        </p:txBody>
      </p:sp>
      <p:cxnSp>
        <p:nvCxnSpPr>
          <p:cNvPr id="56" name="直线连接符 95">
            <a:extLst>
              <a:ext uri="{FF2B5EF4-FFF2-40B4-BE49-F238E27FC236}">
                <a16:creationId xmlns:a16="http://schemas.microsoft.com/office/drawing/2014/main" id="{110E160A-2DD8-4E70-B0BE-FD1CD22F8E35}"/>
              </a:ext>
            </a:extLst>
          </p:cNvPr>
          <p:cNvCxnSpPr>
            <a:cxnSpLocks/>
          </p:cNvCxnSpPr>
          <p:nvPr/>
        </p:nvCxnSpPr>
        <p:spPr>
          <a:xfrm flipV="1">
            <a:off x="7685248" y="4509158"/>
            <a:ext cx="292211" cy="9066"/>
          </a:xfrm>
          <a:prstGeom prst="line">
            <a:avLst/>
          </a:prstGeom>
          <a:ln w="38100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97">
            <a:extLst>
              <a:ext uri="{FF2B5EF4-FFF2-40B4-BE49-F238E27FC236}">
                <a16:creationId xmlns:a16="http://schemas.microsoft.com/office/drawing/2014/main" id="{FD4FF73A-3EC3-491F-B07F-646A9557276D}"/>
              </a:ext>
            </a:extLst>
          </p:cNvPr>
          <p:cNvSpPr/>
          <p:nvPr/>
        </p:nvSpPr>
        <p:spPr bwMode="auto">
          <a:xfrm>
            <a:off x="417550" y="3132227"/>
            <a:ext cx="1157604" cy="2633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客户应用</a:t>
            </a:r>
          </a:p>
        </p:txBody>
      </p:sp>
      <p:sp>
        <p:nvSpPr>
          <p:cNvPr id="58" name="矩形 98">
            <a:extLst>
              <a:ext uri="{FF2B5EF4-FFF2-40B4-BE49-F238E27FC236}">
                <a16:creationId xmlns:a16="http://schemas.microsoft.com/office/drawing/2014/main" id="{4AF52658-5409-4F54-8BFE-E42C7EB9675E}"/>
              </a:ext>
            </a:extLst>
          </p:cNvPr>
          <p:cNvSpPr/>
          <p:nvPr/>
        </p:nvSpPr>
        <p:spPr bwMode="auto">
          <a:xfrm>
            <a:off x="416168" y="3538681"/>
            <a:ext cx="1157604" cy="2633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操作系统</a:t>
            </a:r>
          </a:p>
        </p:txBody>
      </p:sp>
      <p:cxnSp>
        <p:nvCxnSpPr>
          <p:cNvPr id="59" name="直线连接符 99">
            <a:extLst>
              <a:ext uri="{FF2B5EF4-FFF2-40B4-BE49-F238E27FC236}">
                <a16:creationId xmlns:a16="http://schemas.microsoft.com/office/drawing/2014/main" id="{2618F7EC-5077-4B51-BEAE-4FD1F21E486D}"/>
              </a:ext>
            </a:extLst>
          </p:cNvPr>
          <p:cNvCxnSpPr>
            <a:stCxn id="57" idx="2"/>
            <a:endCxn id="58" idx="0"/>
          </p:cNvCxnSpPr>
          <p:nvPr/>
        </p:nvCxnSpPr>
        <p:spPr>
          <a:xfrm flipH="1">
            <a:off x="994970" y="3395608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线连接符 102">
            <a:extLst>
              <a:ext uri="{FF2B5EF4-FFF2-40B4-BE49-F238E27FC236}">
                <a16:creationId xmlns:a16="http://schemas.microsoft.com/office/drawing/2014/main" id="{4388D460-E052-4C1B-9162-E979F426CCA1}"/>
              </a:ext>
            </a:extLst>
          </p:cNvPr>
          <p:cNvCxnSpPr/>
          <p:nvPr/>
        </p:nvCxnSpPr>
        <p:spPr>
          <a:xfrm flipH="1">
            <a:off x="978511" y="3777779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 103">
            <a:extLst>
              <a:ext uri="{FF2B5EF4-FFF2-40B4-BE49-F238E27FC236}">
                <a16:creationId xmlns:a16="http://schemas.microsoft.com/office/drawing/2014/main" id="{59495E02-1525-4BA7-9B46-937290EA38D3}"/>
              </a:ext>
            </a:extLst>
          </p:cNvPr>
          <p:cNvSpPr/>
          <p:nvPr/>
        </p:nvSpPr>
        <p:spPr bwMode="auto">
          <a:xfrm>
            <a:off x="1924798" y="3128025"/>
            <a:ext cx="1157604" cy="2633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客户应用</a:t>
            </a:r>
          </a:p>
        </p:txBody>
      </p:sp>
      <p:sp>
        <p:nvSpPr>
          <p:cNvPr id="62" name="矩形 104">
            <a:extLst>
              <a:ext uri="{FF2B5EF4-FFF2-40B4-BE49-F238E27FC236}">
                <a16:creationId xmlns:a16="http://schemas.microsoft.com/office/drawing/2014/main" id="{31765BB5-FA5E-4721-AC75-3CBECCE4EB08}"/>
              </a:ext>
            </a:extLst>
          </p:cNvPr>
          <p:cNvSpPr/>
          <p:nvPr/>
        </p:nvSpPr>
        <p:spPr bwMode="auto">
          <a:xfrm>
            <a:off x="1923416" y="3534479"/>
            <a:ext cx="1157604" cy="2633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操作系统</a:t>
            </a:r>
          </a:p>
        </p:txBody>
      </p:sp>
      <p:cxnSp>
        <p:nvCxnSpPr>
          <p:cNvPr id="63" name="直线连接符 105">
            <a:extLst>
              <a:ext uri="{FF2B5EF4-FFF2-40B4-BE49-F238E27FC236}">
                <a16:creationId xmlns:a16="http://schemas.microsoft.com/office/drawing/2014/main" id="{1D7A31A5-B7E1-4207-AF0B-28CA8A4BE12D}"/>
              </a:ext>
            </a:extLst>
          </p:cNvPr>
          <p:cNvCxnSpPr>
            <a:stCxn id="61" idx="2"/>
            <a:endCxn id="62" idx="0"/>
          </p:cNvCxnSpPr>
          <p:nvPr/>
        </p:nvCxnSpPr>
        <p:spPr>
          <a:xfrm flipH="1">
            <a:off x="2502218" y="3391406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线连接符 106">
            <a:extLst>
              <a:ext uri="{FF2B5EF4-FFF2-40B4-BE49-F238E27FC236}">
                <a16:creationId xmlns:a16="http://schemas.microsoft.com/office/drawing/2014/main" id="{64F77AF7-1B3A-4058-9200-D51D36FFA546}"/>
              </a:ext>
            </a:extLst>
          </p:cNvPr>
          <p:cNvCxnSpPr/>
          <p:nvPr/>
        </p:nvCxnSpPr>
        <p:spPr>
          <a:xfrm flipH="1">
            <a:off x="2485759" y="3802062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107">
            <a:extLst>
              <a:ext uri="{FF2B5EF4-FFF2-40B4-BE49-F238E27FC236}">
                <a16:creationId xmlns:a16="http://schemas.microsoft.com/office/drawing/2014/main" id="{3A960A90-A765-403E-A729-834731C38BD0}"/>
              </a:ext>
            </a:extLst>
          </p:cNvPr>
          <p:cNvSpPr/>
          <p:nvPr/>
        </p:nvSpPr>
        <p:spPr bwMode="auto">
          <a:xfrm>
            <a:off x="3479553" y="3128025"/>
            <a:ext cx="1157604" cy="2633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客户应用</a:t>
            </a:r>
          </a:p>
        </p:txBody>
      </p:sp>
      <p:sp>
        <p:nvSpPr>
          <p:cNvPr id="66" name="矩形 108">
            <a:extLst>
              <a:ext uri="{FF2B5EF4-FFF2-40B4-BE49-F238E27FC236}">
                <a16:creationId xmlns:a16="http://schemas.microsoft.com/office/drawing/2014/main" id="{535AD890-9F4D-4E7A-9A2A-C95EF44A71FC}"/>
              </a:ext>
            </a:extLst>
          </p:cNvPr>
          <p:cNvSpPr/>
          <p:nvPr/>
        </p:nvSpPr>
        <p:spPr bwMode="auto">
          <a:xfrm>
            <a:off x="3478171" y="3534479"/>
            <a:ext cx="1157604" cy="2633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操作系统</a:t>
            </a:r>
          </a:p>
        </p:txBody>
      </p:sp>
      <p:cxnSp>
        <p:nvCxnSpPr>
          <p:cNvPr id="67" name="直线连接符 109">
            <a:extLst>
              <a:ext uri="{FF2B5EF4-FFF2-40B4-BE49-F238E27FC236}">
                <a16:creationId xmlns:a16="http://schemas.microsoft.com/office/drawing/2014/main" id="{DDB0579D-A464-4CF0-AB20-19A7AF4DEEFF}"/>
              </a:ext>
            </a:extLst>
          </p:cNvPr>
          <p:cNvCxnSpPr>
            <a:stCxn id="65" idx="2"/>
            <a:endCxn id="66" idx="0"/>
          </p:cNvCxnSpPr>
          <p:nvPr/>
        </p:nvCxnSpPr>
        <p:spPr>
          <a:xfrm flipH="1">
            <a:off x="4056973" y="3391406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线连接符 110">
            <a:extLst>
              <a:ext uri="{FF2B5EF4-FFF2-40B4-BE49-F238E27FC236}">
                <a16:creationId xmlns:a16="http://schemas.microsoft.com/office/drawing/2014/main" id="{716D12CC-5B4E-4226-9533-861A22D40407}"/>
              </a:ext>
            </a:extLst>
          </p:cNvPr>
          <p:cNvCxnSpPr/>
          <p:nvPr/>
        </p:nvCxnSpPr>
        <p:spPr>
          <a:xfrm flipH="1">
            <a:off x="4040514" y="3773577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圆柱体 111">
            <a:extLst>
              <a:ext uri="{FF2B5EF4-FFF2-40B4-BE49-F238E27FC236}">
                <a16:creationId xmlns:a16="http://schemas.microsoft.com/office/drawing/2014/main" id="{C9FA09C3-378B-4968-A295-6216AE3A3011}"/>
              </a:ext>
            </a:extLst>
          </p:cNvPr>
          <p:cNvSpPr/>
          <p:nvPr/>
        </p:nvSpPr>
        <p:spPr bwMode="auto">
          <a:xfrm>
            <a:off x="328492" y="4944413"/>
            <a:ext cx="1523999" cy="585924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内存 </a:t>
            </a:r>
            <a:r>
              <a:rPr kumimoji="1" lang="en-US" altLang="zh-CN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/</a:t>
            </a:r>
            <a:r>
              <a:rPr kumimoji="1" lang="zh-CN" alt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kumimoji="1" lang="en-US" altLang="zh-CN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Flash</a:t>
            </a:r>
            <a:endParaRPr kumimoji="1" lang="zh-CN" alt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722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Bojie Li (FA Talent)</dc:creator>
  <cp:lastModifiedBy>Bojie Li (FA Talent)</cp:lastModifiedBy>
  <cp:revision>1</cp:revision>
  <dcterms:created xsi:type="dcterms:W3CDTF">2019-04-18T11:46:50Z</dcterms:created>
  <dcterms:modified xsi:type="dcterms:W3CDTF">2019-04-18T11:47:06Z</dcterms:modified>
</cp:coreProperties>
</file>