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CE92-6369-4F54-B074-408B21977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3167B-AC9F-47DC-A90A-F2D626E8C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6B86-C01A-4315-89A4-461F3417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960B-9217-4A22-8A1D-DA464EE5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E0CF-D4AB-4C62-AF5B-7781D0AB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1B4D-2915-478C-9B57-082DD32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14253-667A-4370-B94D-FF53C819C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4B15-A47E-4914-9ABD-DB1AD70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7DEE-AE24-45AE-A004-5C2A7D07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37CD-E7B1-444D-88E7-377386C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90219-B9BB-4739-AA05-B587AA6AF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3BB29-D41E-46F1-86CD-1CC855A69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DAA25-B9B9-4B25-8287-6A14E52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B8F-EEC9-4E58-B175-0AB04D24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D773-E279-4A21-ABC0-E678AE85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4B3C-62FE-42B9-9810-096D27C0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ACA7-1E44-43DD-A565-AB0E1646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C341D-73AE-43E4-BC97-2D590CCE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C1D1-33DF-4B50-9792-E9A2A538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0717-950B-4070-A0F4-CFB4777D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DEC2-4561-42F9-807B-4530C22E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B77D-0259-4153-86FB-3C9FBCED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6129-C60E-4DD4-B433-3B8FDB7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D77E-9A8C-4B25-A995-F32BD9C0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B871D-77F4-4B6B-9668-958C6EA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9DB0-E674-44B9-BA04-AF75A48D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0BE6-B8D6-4916-BC29-76D86C86B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2D04-5795-40CC-954B-0F5E6099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C05C-8E23-4916-BF5D-9CC17C6C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670E-BDE5-4ADD-B3D3-5F32131C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77D0-00AE-4678-A5FF-38FAF242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3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7FB-AE15-45A1-BA18-9B4BED9C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7BDFB-975C-4DC6-8CF9-100CA520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9132-1657-4F0D-877F-19E5096E5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BBFA2-AD8F-40C5-AA36-5B4CA9337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C0B80-8593-41A2-BD36-3CA578DC8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B1F7C-51A2-4C16-B23D-373A0EF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8244C-4EAA-4F3F-8482-58F552A8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3532E-8F1C-4BB6-B75D-3DEC52E4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352B-52E1-4601-91C0-CA366B77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B2EFC-B5FB-438D-85F5-64CB48A4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102C-70D0-46C5-96E6-0CBF6A0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478DD-2208-4529-9378-59684989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60CF0-28E4-44AE-989D-C74BAB9D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E4276-E5D4-48E8-8861-CAB42B67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945C-7553-4978-8A38-C5E97E90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996B-1AA7-4EF0-99EF-DAB006E6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131C-899E-4243-98DD-921B6E1F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6676A-5A08-4AA4-9379-1955C1F43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C366D-948F-4F92-97E3-4E3C23F3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95750-54E8-4B2A-A41B-1DFF4167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88923-E939-4245-A453-8BC1F1E2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8A4D-9664-4ADC-8506-DE8D4DA5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6E28A-9FAE-4E9D-BAD7-C09FF52E5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124F4-4E3E-4B63-8297-CE7EE904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2EB49-1283-4A39-BC6F-11EE1490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C0EF1-33F1-4A84-9057-C31FB243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F709-AA2B-4599-81F1-D7BD3BDB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88C19-1E19-46DD-9145-02AE534A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7284-6BA7-4F02-967D-B33A5932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70E4-6C59-4D39-B27E-77EA1D8CB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9E33-66EC-488D-90FF-755D6112FF7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0795-B096-430D-9F40-8A086ADE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A1A6-6DEE-4B4E-9BF6-76FAF9C2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60FB-09E1-46A0-8286-CC2F0A19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3C1-CC8F-4FEA-ACA4-C2AB6B2D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6425-79A0-40D3-9094-38E6E1ABD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ED873CF2-85DA-4D3C-B379-AE5A071FAC21}"/>
              </a:ext>
            </a:extLst>
          </p:cNvPr>
          <p:cNvSpPr/>
          <p:nvPr/>
        </p:nvSpPr>
        <p:spPr bwMode="auto">
          <a:xfrm>
            <a:off x="3367881" y="2666143"/>
            <a:ext cx="42672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通信库</a:t>
            </a:r>
          </a:p>
        </p:txBody>
      </p:sp>
      <p:sp>
        <p:nvSpPr>
          <p:cNvPr id="5" name="矩形 21">
            <a:extLst>
              <a:ext uri="{FF2B5EF4-FFF2-40B4-BE49-F238E27FC236}">
                <a16:creationId xmlns:a16="http://schemas.microsoft.com/office/drawing/2014/main" id="{54A27A65-890C-4BB1-81C8-EBAD8AD21206}"/>
              </a:ext>
            </a:extLst>
          </p:cNvPr>
          <p:cNvSpPr/>
          <p:nvPr/>
        </p:nvSpPr>
        <p:spPr bwMode="auto">
          <a:xfrm>
            <a:off x="949817" y="1212852"/>
            <a:ext cx="6990064" cy="214946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主机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CPU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软件</a:t>
            </a:r>
          </a:p>
        </p:txBody>
      </p:sp>
      <p:sp>
        <p:nvSpPr>
          <p:cNvPr id="6" name="矩形 22">
            <a:extLst>
              <a:ext uri="{FF2B5EF4-FFF2-40B4-BE49-F238E27FC236}">
                <a16:creationId xmlns:a16="http://schemas.microsoft.com/office/drawing/2014/main" id="{24279955-F1E5-4811-8C58-AF4CCB63D1E6}"/>
              </a:ext>
            </a:extLst>
          </p:cNvPr>
          <p:cNvSpPr/>
          <p:nvPr/>
        </p:nvSpPr>
        <p:spPr bwMode="auto">
          <a:xfrm>
            <a:off x="33726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键值操作库</a:t>
            </a: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906900E0-A947-493B-88C2-6717F0EFF786}"/>
              </a:ext>
            </a:extLst>
          </p:cNvPr>
          <p:cNvSpPr/>
          <p:nvPr/>
        </p:nvSpPr>
        <p:spPr bwMode="auto">
          <a:xfrm>
            <a:off x="5582465" y="1973262"/>
            <a:ext cx="2052616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套接字通信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3D218001-91BC-4E05-BE0D-D01BBFD55654}"/>
              </a:ext>
            </a:extLst>
          </p:cNvPr>
          <p:cNvSpPr/>
          <p:nvPr/>
        </p:nvSpPr>
        <p:spPr bwMode="auto">
          <a:xfrm>
            <a:off x="3378477" y="1326357"/>
            <a:ext cx="4256604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客户应用程序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6F1333DB-5434-404D-A8E0-ADBB50935850}"/>
              </a:ext>
            </a:extLst>
          </p:cNvPr>
          <p:cNvSpPr txBox="1"/>
          <p:nvPr/>
        </p:nvSpPr>
        <p:spPr>
          <a:xfrm>
            <a:off x="1764705" y="1958539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高层抽象</a:t>
            </a: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E17736A5-FEAA-4CCD-A9EE-C48D9ECF63C4}"/>
              </a:ext>
            </a:extLst>
          </p:cNvPr>
          <p:cNvSpPr txBox="1"/>
          <p:nvPr/>
        </p:nvSpPr>
        <p:spPr>
          <a:xfrm>
            <a:off x="1895731" y="2618911"/>
            <a:ext cx="14529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虚拟 </a:t>
            </a:r>
            <a:r>
              <a:rPr kumimoji="1" lang="en-US" altLang="zh-CN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I/O</a:t>
            </a:r>
            <a:endParaRPr kumimoji="1" lang="zh-CN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29F566C2-8B93-4335-AF2D-F74262048908}"/>
              </a:ext>
            </a:extLst>
          </p:cNvPr>
          <p:cNvSpPr/>
          <p:nvPr/>
        </p:nvSpPr>
        <p:spPr bwMode="auto">
          <a:xfrm>
            <a:off x="3386931" y="5670552"/>
            <a:ext cx="40767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FPGA</a:t>
            </a: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高级语言编程框架</a:t>
            </a:r>
          </a:p>
        </p:txBody>
      </p:sp>
      <p:sp>
        <p:nvSpPr>
          <p:cNvPr id="12" name="矩形 29">
            <a:extLst>
              <a:ext uri="{FF2B5EF4-FFF2-40B4-BE49-F238E27FC236}">
                <a16:creationId xmlns:a16="http://schemas.microsoft.com/office/drawing/2014/main" id="{EC882F3C-0150-4C06-85A5-A5C870F3945F}"/>
              </a:ext>
            </a:extLst>
          </p:cNvPr>
          <p:cNvSpPr/>
          <p:nvPr/>
        </p:nvSpPr>
        <p:spPr bwMode="auto">
          <a:xfrm>
            <a:off x="5582465" y="4914841"/>
            <a:ext cx="1876219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</a:t>
            </a:r>
          </a:p>
        </p:txBody>
      </p:sp>
      <p:sp>
        <p:nvSpPr>
          <p:cNvPr id="13" name="矩形 30">
            <a:extLst>
              <a:ext uri="{FF2B5EF4-FFF2-40B4-BE49-F238E27FC236}">
                <a16:creationId xmlns:a16="http://schemas.microsoft.com/office/drawing/2014/main" id="{A1C4B1FF-CF00-4ADB-AF43-7AE142617685}"/>
              </a:ext>
            </a:extLst>
          </p:cNvPr>
          <p:cNvSpPr/>
          <p:nvPr/>
        </p:nvSpPr>
        <p:spPr bwMode="auto">
          <a:xfrm>
            <a:off x="3381983" y="4914841"/>
            <a:ext cx="2043298" cy="5334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有状态处理</a:t>
            </a:r>
          </a:p>
        </p:txBody>
      </p:sp>
      <p:sp>
        <p:nvSpPr>
          <p:cNvPr id="14" name="矩形 31">
            <a:extLst>
              <a:ext uri="{FF2B5EF4-FFF2-40B4-BE49-F238E27FC236}">
                <a16:creationId xmlns:a16="http://schemas.microsoft.com/office/drawing/2014/main" id="{C4DEAB28-0AD6-4A93-BA90-161C580CE83A}"/>
              </a:ext>
            </a:extLst>
          </p:cNvPr>
          <p:cNvSpPr/>
          <p:nvPr/>
        </p:nvSpPr>
        <p:spPr bwMode="auto">
          <a:xfrm>
            <a:off x="6125184" y="3881383"/>
            <a:ext cx="1333500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可扩放 </a:t>
            </a:r>
            <a: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RDMA</a:t>
            </a:r>
            <a:endParaRPr kumimoji="1" lang="zh-CN" alt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矩形 32">
            <a:extLst>
              <a:ext uri="{FF2B5EF4-FFF2-40B4-BE49-F238E27FC236}">
                <a16:creationId xmlns:a16="http://schemas.microsoft.com/office/drawing/2014/main" id="{A52D72B7-5A0C-4B1D-B4AC-E6D319CDBFE2}"/>
              </a:ext>
            </a:extLst>
          </p:cNvPr>
          <p:cNvSpPr/>
          <p:nvPr/>
        </p:nvSpPr>
        <p:spPr bwMode="auto">
          <a:xfrm>
            <a:off x="4627921" y="3881377"/>
            <a:ext cx="1333500" cy="8350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内存键值存储</a:t>
            </a:r>
          </a:p>
        </p:txBody>
      </p:sp>
      <p:sp>
        <p:nvSpPr>
          <p:cNvPr id="16" name="矩形 33">
            <a:extLst>
              <a:ext uri="{FF2B5EF4-FFF2-40B4-BE49-F238E27FC236}">
                <a16:creationId xmlns:a16="http://schemas.microsoft.com/office/drawing/2014/main" id="{03A71A94-1C28-4D72-9DF5-F2594D499F47}"/>
              </a:ext>
            </a:extLst>
          </p:cNvPr>
          <p:cNvSpPr/>
          <p:nvPr/>
        </p:nvSpPr>
        <p:spPr bwMode="auto">
          <a:xfrm>
            <a:off x="3372665" y="3881383"/>
            <a:ext cx="1090797" cy="8350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网络</a:t>
            </a:r>
            <a:br>
              <a:rPr kumimoji="1" lang="en-US" altLang="zh-CN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功能</a:t>
            </a:r>
          </a:p>
        </p:txBody>
      </p:sp>
      <p:sp>
        <p:nvSpPr>
          <p:cNvPr id="17" name="矩形 34">
            <a:extLst>
              <a:ext uri="{FF2B5EF4-FFF2-40B4-BE49-F238E27FC236}">
                <a16:creationId xmlns:a16="http://schemas.microsoft.com/office/drawing/2014/main" id="{7F6980F8-B002-4F28-B889-EFA9BE8A633D}"/>
              </a:ext>
            </a:extLst>
          </p:cNvPr>
          <p:cNvSpPr/>
          <p:nvPr/>
        </p:nvSpPr>
        <p:spPr bwMode="auto">
          <a:xfrm>
            <a:off x="949817" y="3573467"/>
            <a:ext cx="6990064" cy="2819395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网卡 </a:t>
            </a:r>
            <a:r>
              <a:rPr kumimoji="1" lang="en-US" altLang="zh-CN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FPGA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7ADB"/>
                </a:solidFill>
                <a:ea typeface="Segoe UI" pitchFamily="34" charset="0"/>
                <a:cs typeface="Segoe UI" pitchFamily="34" charset="0"/>
              </a:rPr>
              <a:t>硬件</a:t>
            </a:r>
          </a:p>
        </p:txBody>
      </p:sp>
      <p:sp>
        <p:nvSpPr>
          <p:cNvPr id="18" name="文本框 35">
            <a:extLst>
              <a:ext uri="{FF2B5EF4-FFF2-40B4-BE49-F238E27FC236}">
                <a16:creationId xmlns:a16="http://schemas.microsoft.com/office/drawing/2014/main" id="{35EA924D-12C0-4AFA-BFA8-3506B1EB9903}"/>
              </a:ext>
            </a:extLst>
          </p:cNvPr>
          <p:cNvSpPr txBox="1"/>
          <p:nvPr/>
        </p:nvSpPr>
        <p:spPr>
          <a:xfrm>
            <a:off x="2072481" y="4088598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应用层</a:t>
            </a:r>
          </a:p>
        </p:txBody>
      </p:sp>
      <p:sp>
        <p:nvSpPr>
          <p:cNvPr id="19" name="文本框 36">
            <a:extLst>
              <a:ext uri="{FF2B5EF4-FFF2-40B4-BE49-F238E27FC236}">
                <a16:creationId xmlns:a16="http://schemas.microsoft.com/office/drawing/2014/main" id="{3E61AA25-1FFF-428D-A4BF-B77F1FE401C1}"/>
              </a:ext>
            </a:extLst>
          </p:cNvPr>
          <p:cNvSpPr txBox="1"/>
          <p:nvPr/>
        </p:nvSpPr>
        <p:spPr>
          <a:xfrm>
            <a:off x="2080003" y="4870180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服务层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E69292E1-FE92-434F-81FA-76351EDD9D47}"/>
              </a:ext>
            </a:extLst>
          </p:cNvPr>
          <p:cNvSpPr txBox="1"/>
          <p:nvPr/>
        </p:nvSpPr>
        <p:spPr>
          <a:xfrm>
            <a:off x="2089321" y="5651762"/>
            <a:ext cx="129266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框架层</a:t>
            </a:r>
          </a:p>
        </p:txBody>
      </p:sp>
    </p:spTree>
    <p:extLst>
      <p:ext uri="{BB962C8B-B14F-4D97-AF65-F5344CB8AC3E}">
        <p14:creationId xmlns:p14="http://schemas.microsoft.com/office/powerpoint/2010/main" val="343404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2019-04-18T11:54:39Z</dcterms:created>
  <dcterms:modified xsi:type="dcterms:W3CDTF">2019-04-18T11:54:50Z</dcterms:modified>
</cp:coreProperties>
</file>