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1E84-551A-46E8-8116-7339FDB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62922-5EDF-417D-8A56-58D692C60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C7F8-5E58-40A9-9FEE-CE6CAD37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216F-545B-44BA-B0D9-F3B4063F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4ECF-08C4-4E4B-A191-8325B75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E4B5-88DE-4B37-A5F2-308F06BA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4ADF0-5964-42C5-A17E-5DD87706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010C-FD5B-49B8-8767-BE1D9843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81E1-940C-45CE-9478-6F74BF83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6A3C-69DC-49C5-9370-9D4B8EF4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544AF-DDE9-42B2-BEC2-B2FAA8484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9ABF-82E5-4EE2-93A7-7B12F21F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2F67-FA84-4549-A598-CE9BFC90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A2D4-64FD-4033-91C6-20C94567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200E-4A60-40CF-829D-85E51AB7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526F-4676-4375-B5C6-0A5223C4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7403-81B7-4D9E-9305-C9E0EBF6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C3B4-D0E6-4ECF-9D6C-6675C61D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2F81-E495-4781-B2F0-A07A22D5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0C06-41DC-4577-B1F8-D41148D8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16D7-D7D6-4C03-83F9-BCBA9FB5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270C-3AA5-4B0B-B612-EA7C50EC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5BA5-FE14-450E-A747-49A69EC7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B1E8-B88E-4175-919F-A5308A12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A9CD-8509-4A3C-AB8F-E62F528D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8330-F76A-44B1-8EAE-D032041A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0AB4-6507-4674-8371-281217FE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A8C21-9706-4CCF-AC3F-F6A86F72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DF3D-13E8-497E-989A-33983DC8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944F8-CDCF-4967-A16F-51D70878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9B37-BF16-45C0-91D7-451EC83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CD2C-1710-4135-B1A2-27CCB8D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5AB9-0EDF-4727-83FD-CFF7B35E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4F09B-7727-46FF-AB22-42888C84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91B8-3B36-42C8-BF67-0B142A9F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408D9-8954-4BE9-B063-8268D2530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1DDA3-43AA-400D-8BF6-BE785DFE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03DA0-19A5-48A4-AEA9-6D88302A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EBE5F-E00A-486C-B2CA-921C0D1F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6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1AD7-554E-4A32-A53A-F4C67132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CCC5B-1E18-40B2-9954-E48B500E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8150-E830-480C-8A63-0CA5529D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85EF1-3705-481C-9147-CF818FE3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1B07D-0EA9-4587-9A33-1C505544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1D0EA-7365-4760-9072-B62CA5FC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14E0-270F-410A-8E2A-062285F8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B436-5E47-4CA6-BDD4-D6940B7B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6019-7299-403F-AAC3-89559244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48C4C-100B-4CE0-875A-5D513501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F61E-BA87-4359-8606-71B5F5A3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F1780-4FE2-4DD8-B57F-671963D5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156C7-7104-44F5-9067-B35113E7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F37-DEE4-487B-A024-B42032C3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5CB84-883E-44AD-9254-61748B3DA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6B162-5889-44D8-A396-1DDB89CB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83E5D-6A11-4006-8C93-40B062BE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46F5-4AB7-411A-9CB3-0978B8EE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26D5-456F-4159-A119-541848DE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CF8C1-E9E5-4A55-844A-5E684758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9DDB-B02B-40C1-BB38-60AE4D13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40E4-FBE1-46B7-865D-F11667554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B0BB-3E8A-4378-B809-72D9D65DBCD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60CA-E9E9-4023-8075-C0107B0EA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1EDB-1D3D-47A6-AFA7-240FC144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839E-9237-4CEC-90D1-9D78D4409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D24C9-277C-40DF-950D-AAE92413A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F029EC-1B9D-4E62-9E61-F3F44D2FB653}"/>
              </a:ext>
            </a:extLst>
          </p:cNvPr>
          <p:cNvSpPr/>
          <p:nvPr/>
        </p:nvSpPr>
        <p:spPr bwMode="auto">
          <a:xfrm>
            <a:off x="186240" y="2089017"/>
            <a:ext cx="4648200" cy="40752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31B65-047E-4BC5-A7EA-087D4DB5863A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C888E7-4340-4B73-8327-19AA9C0FBAE7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ABDA9E-468D-4721-9450-1EE051F256EB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83A9E4-A090-4DDB-904D-F8E6C6A48592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8D42530B-46D1-4382-9391-CFD0CA60878E}"/>
              </a:ext>
            </a:extLst>
          </p:cNvPr>
          <p:cNvGrpSpPr/>
          <p:nvPr/>
        </p:nvGrpSpPr>
        <p:grpSpPr>
          <a:xfrm>
            <a:off x="2151041" y="4656703"/>
            <a:ext cx="2554053" cy="1415394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A337426C-E5B6-49BE-98C8-1A5AAA3EDB9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E7B127F5-3B17-493F-8804-484954C99BD5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ABED6EF1-DB0C-4EDB-A3C6-795C681D9D6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456074DC-B31E-407E-8D8A-5528654AF2D0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394DEBE1-0C7F-4833-B870-9C1C3AD38F2B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A83F9D80-9FA1-437B-8B37-A44A70CA382D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cxnSp>
        <p:nvCxnSpPr>
          <p:cNvPr id="16" name="直线连接符 37">
            <a:extLst>
              <a:ext uri="{FF2B5EF4-FFF2-40B4-BE49-F238E27FC236}">
                <a16:creationId xmlns:a16="http://schemas.microsoft.com/office/drawing/2014/main" id="{82A42616-724E-4A50-B29C-1B3C0272BA6D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056" cy="351131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38">
            <a:extLst>
              <a:ext uri="{FF2B5EF4-FFF2-40B4-BE49-F238E27FC236}">
                <a16:creationId xmlns:a16="http://schemas.microsoft.com/office/drawing/2014/main" id="{C6328582-B307-47C2-B5B0-A32B2489374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40">
            <a:extLst>
              <a:ext uri="{FF2B5EF4-FFF2-40B4-BE49-F238E27FC236}">
                <a16:creationId xmlns:a16="http://schemas.microsoft.com/office/drawing/2014/main" id="{C71B4ACB-FDD7-4758-AA43-69A38FCAA8A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05094" y="5246448"/>
            <a:ext cx="510346" cy="34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1">
            <a:extLst>
              <a:ext uri="{FF2B5EF4-FFF2-40B4-BE49-F238E27FC236}">
                <a16:creationId xmlns:a16="http://schemas.microsoft.com/office/drawing/2014/main" id="{EF57FD5A-6AE8-47E5-93E7-C20025D8CD90}"/>
              </a:ext>
            </a:extLst>
          </p:cNvPr>
          <p:cNvSpPr txBox="1"/>
          <p:nvPr/>
        </p:nvSpPr>
        <p:spPr>
          <a:xfrm>
            <a:off x="4012231" y="6204079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0" name="组合 42">
            <a:extLst>
              <a:ext uri="{FF2B5EF4-FFF2-40B4-BE49-F238E27FC236}">
                <a16:creationId xmlns:a16="http://schemas.microsoft.com/office/drawing/2014/main" id="{616F4C83-DB75-454B-8FF9-2E08F4EAA0E9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1" name="Rectangle 707">
              <a:extLst>
                <a:ext uri="{FF2B5EF4-FFF2-40B4-BE49-F238E27FC236}">
                  <a16:creationId xmlns:a16="http://schemas.microsoft.com/office/drawing/2014/main" id="{DB2074D7-1CE8-40A4-AA5C-B2A5727C92F2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2" name="Rectangle 708">
              <a:extLst>
                <a:ext uri="{FF2B5EF4-FFF2-40B4-BE49-F238E27FC236}">
                  <a16:creationId xmlns:a16="http://schemas.microsoft.com/office/drawing/2014/main" id="{C038C2A7-43E0-4AA4-B36C-718FA4A0B746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709">
              <a:extLst>
                <a:ext uri="{FF2B5EF4-FFF2-40B4-BE49-F238E27FC236}">
                  <a16:creationId xmlns:a16="http://schemas.microsoft.com/office/drawing/2014/main" id="{9CE5443F-6D77-47D5-87B9-91A948A25C9D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4" name="组合 46">
            <a:extLst>
              <a:ext uri="{FF2B5EF4-FFF2-40B4-BE49-F238E27FC236}">
                <a16:creationId xmlns:a16="http://schemas.microsoft.com/office/drawing/2014/main" id="{33A89502-B0EF-4BC9-AB30-2A4887CDB3FC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25" name="Rectangle 707">
              <a:extLst>
                <a:ext uri="{FF2B5EF4-FFF2-40B4-BE49-F238E27FC236}">
                  <a16:creationId xmlns:a16="http://schemas.microsoft.com/office/drawing/2014/main" id="{7E313EB0-291F-4168-8FB5-4E57FBA840B1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6" name="Rectangle 708">
              <a:extLst>
                <a:ext uri="{FF2B5EF4-FFF2-40B4-BE49-F238E27FC236}">
                  <a16:creationId xmlns:a16="http://schemas.microsoft.com/office/drawing/2014/main" id="{DEE9BA82-4640-4F0A-A724-0E11C5914F2F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9">
              <a:extLst>
                <a:ext uri="{FF2B5EF4-FFF2-40B4-BE49-F238E27FC236}">
                  <a16:creationId xmlns:a16="http://schemas.microsoft.com/office/drawing/2014/main" id="{A9145690-CAA4-4C4B-815D-673F57363960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组合 50">
            <a:extLst>
              <a:ext uri="{FF2B5EF4-FFF2-40B4-BE49-F238E27FC236}">
                <a16:creationId xmlns:a16="http://schemas.microsoft.com/office/drawing/2014/main" id="{350F813C-C606-4250-BD60-A5EB58E948DB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29" name="Rectangle 707">
              <a:extLst>
                <a:ext uri="{FF2B5EF4-FFF2-40B4-BE49-F238E27FC236}">
                  <a16:creationId xmlns:a16="http://schemas.microsoft.com/office/drawing/2014/main" id="{28449CCF-E788-461F-891D-C327E30A13E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0" name="Rectangle 708">
              <a:extLst>
                <a:ext uri="{FF2B5EF4-FFF2-40B4-BE49-F238E27FC236}">
                  <a16:creationId xmlns:a16="http://schemas.microsoft.com/office/drawing/2014/main" id="{3C8B2D67-61B4-4025-BCF7-C76E33C5327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9">
              <a:extLst>
                <a:ext uri="{FF2B5EF4-FFF2-40B4-BE49-F238E27FC236}">
                  <a16:creationId xmlns:a16="http://schemas.microsoft.com/office/drawing/2014/main" id="{DD6BFB60-FED6-4296-B879-F7F545F4B1E6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矩形 57">
            <a:extLst>
              <a:ext uri="{FF2B5EF4-FFF2-40B4-BE49-F238E27FC236}">
                <a16:creationId xmlns:a16="http://schemas.microsoft.com/office/drawing/2014/main" id="{7A93B4AB-D971-4FC3-9BE5-88BEC8ADC8EC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3" name="矩形 60">
            <a:extLst>
              <a:ext uri="{FF2B5EF4-FFF2-40B4-BE49-F238E27FC236}">
                <a16:creationId xmlns:a16="http://schemas.microsoft.com/office/drawing/2014/main" id="{5DC6B1D1-68A2-4647-93D8-B5F8E8765A91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4" name="矩形 61">
            <a:extLst>
              <a:ext uri="{FF2B5EF4-FFF2-40B4-BE49-F238E27FC236}">
                <a16:creationId xmlns:a16="http://schemas.microsoft.com/office/drawing/2014/main" id="{CD57E8EC-47B2-44DE-985E-BBC7C711F899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35" name="直线连接符 62">
            <a:extLst>
              <a:ext uri="{FF2B5EF4-FFF2-40B4-BE49-F238E27FC236}">
                <a16:creationId xmlns:a16="http://schemas.microsoft.com/office/drawing/2014/main" id="{A57BB7BE-21C0-498B-8197-A2DCC849C4CB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65">
            <a:extLst>
              <a:ext uri="{FF2B5EF4-FFF2-40B4-BE49-F238E27FC236}">
                <a16:creationId xmlns:a16="http://schemas.microsoft.com/office/drawing/2014/main" id="{BA379E0C-E04C-4FBA-A8C7-7DCB6277CC5F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68">
            <a:extLst>
              <a:ext uri="{FF2B5EF4-FFF2-40B4-BE49-F238E27FC236}">
                <a16:creationId xmlns:a16="http://schemas.microsoft.com/office/drawing/2014/main" id="{3B6E6474-B429-409F-A72C-31C5A5A6E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52491" y="5237375"/>
            <a:ext cx="298550" cy="9073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72">
            <a:extLst>
              <a:ext uri="{FF2B5EF4-FFF2-40B4-BE49-F238E27FC236}">
                <a16:creationId xmlns:a16="http://schemas.microsoft.com/office/drawing/2014/main" id="{D8D59497-62F6-49AB-AC8A-9BFE589A6DBB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39" name="Rectangle 707">
              <a:extLst>
                <a:ext uri="{FF2B5EF4-FFF2-40B4-BE49-F238E27FC236}">
                  <a16:creationId xmlns:a16="http://schemas.microsoft.com/office/drawing/2014/main" id="{ADA0124A-6961-49DD-B701-05EB318066C2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0" name="Rectangle 708">
              <a:extLst>
                <a:ext uri="{FF2B5EF4-FFF2-40B4-BE49-F238E27FC236}">
                  <a16:creationId xmlns:a16="http://schemas.microsoft.com/office/drawing/2014/main" id="{18784FCD-6E20-4392-A5AB-213A592D54B7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1" name="Rectangle 709">
              <a:extLst>
                <a:ext uri="{FF2B5EF4-FFF2-40B4-BE49-F238E27FC236}">
                  <a16:creationId xmlns:a16="http://schemas.microsoft.com/office/drawing/2014/main" id="{CC27AC97-1EF4-4DAD-A94D-F931E82E3354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矩形 76">
            <a:extLst>
              <a:ext uri="{FF2B5EF4-FFF2-40B4-BE49-F238E27FC236}">
                <a16:creationId xmlns:a16="http://schemas.microsoft.com/office/drawing/2014/main" id="{40BBB6BF-6688-46E0-90FD-FD89242BD974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3" name="矩形 79">
            <a:extLst>
              <a:ext uri="{FF2B5EF4-FFF2-40B4-BE49-F238E27FC236}">
                <a16:creationId xmlns:a16="http://schemas.microsoft.com/office/drawing/2014/main" id="{7C697462-286E-497E-AE2E-2E05736A91B0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4" name="直线连接符 82">
            <a:extLst>
              <a:ext uri="{FF2B5EF4-FFF2-40B4-BE49-F238E27FC236}">
                <a16:creationId xmlns:a16="http://schemas.microsoft.com/office/drawing/2014/main" id="{ACE75E6B-01D7-4739-9EFB-DEC5E841D94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97">
            <a:extLst>
              <a:ext uri="{FF2B5EF4-FFF2-40B4-BE49-F238E27FC236}">
                <a16:creationId xmlns:a16="http://schemas.microsoft.com/office/drawing/2014/main" id="{A532488F-DCCB-46C7-A6C7-29B0D086B94B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6" name="矩形 98">
            <a:extLst>
              <a:ext uri="{FF2B5EF4-FFF2-40B4-BE49-F238E27FC236}">
                <a16:creationId xmlns:a16="http://schemas.microsoft.com/office/drawing/2014/main" id="{BED3B099-E4C8-4E17-9276-BF25B82784B0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47" name="直线连接符 99">
            <a:extLst>
              <a:ext uri="{FF2B5EF4-FFF2-40B4-BE49-F238E27FC236}">
                <a16:creationId xmlns:a16="http://schemas.microsoft.com/office/drawing/2014/main" id="{D5E79A87-DEEE-457E-853D-94997D3C0160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102">
            <a:extLst>
              <a:ext uri="{FF2B5EF4-FFF2-40B4-BE49-F238E27FC236}">
                <a16:creationId xmlns:a16="http://schemas.microsoft.com/office/drawing/2014/main" id="{1E747FF0-11E6-4BFA-9B7B-83A913F33F3C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103">
            <a:extLst>
              <a:ext uri="{FF2B5EF4-FFF2-40B4-BE49-F238E27FC236}">
                <a16:creationId xmlns:a16="http://schemas.microsoft.com/office/drawing/2014/main" id="{0C47AF8D-C3BB-4FA3-9116-4AC98827FAED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0" name="矩形 104">
            <a:extLst>
              <a:ext uri="{FF2B5EF4-FFF2-40B4-BE49-F238E27FC236}">
                <a16:creationId xmlns:a16="http://schemas.microsoft.com/office/drawing/2014/main" id="{B1053ADA-3219-45FC-AD01-A79206E8F869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51" name="直线连接符 105">
            <a:extLst>
              <a:ext uri="{FF2B5EF4-FFF2-40B4-BE49-F238E27FC236}">
                <a16:creationId xmlns:a16="http://schemas.microsoft.com/office/drawing/2014/main" id="{28DDE9AF-A8D8-4294-8B38-E215FFF57C37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连接符 106">
            <a:extLst>
              <a:ext uri="{FF2B5EF4-FFF2-40B4-BE49-F238E27FC236}">
                <a16:creationId xmlns:a16="http://schemas.microsoft.com/office/drawing/2014/main" id="{6A521476-D352-4C6E-BA1F-374278FC75D2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107">
            <a:extLst>
              <a:ext uri="{FF2B5EF4-FFF2-40B4-BE49-F238E27FC236}">
                <a16:creationId xmlns:a16="http://schemas.microsoft.com/office/drawing/2014/main" id="{019D8363-70DC-4B10-BD9A-1AF394439029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4" name="矩形 108">
            <a:extLst>
              <a:ext uri="{FF2B5EF4-FFF2-40B4-BE49-F238E27FC236}">
                <a16:creationId xmlns:a16="http://schemas.microsoft.com/office/drawing/2014/main" id="{DBE30A74-C7FD-4DB7-864D-D87B12E6CEBE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55" name="直线连接符 109">
            <a:extLst>
              <a:ext uri="{FF2B5EF4-FFF2-40B4-BE49-F238E27FC236}">
                <a16:creationId xmlns:a16="http://schemas.microsoft.com/office/drawing/2014/main" id="{B51FBD8C-F076-4C6B-9C3A-7C47389971D9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连接符 110">
            <a:extLst>
              <a:ext uri="{FF2B5EF4-FFF2-40B4-BE49-F238E27FC236}">
                <a16:creationId xmlns:a16="http://schemas.microsoft.com/office/drawing/2014/main" id="{8A80758E-C7A4-4118-92E6-72C2BDF25132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圆柱体 111">
            <a:extLst>
              <a:ext uri="{FF2B5EF4-FFF2-40B4-BE49-F238E27FC236}">
                <a16:creationId xmlns:a16="http://schemas.microsoft.com/office/drawing/2014/main" id="{7B449BD4-D2C9-46B9-84BE-3492B095C4A2}"/>
              </a:ext>
            </a:extLst>
          </p:cNvPr>
          <p:cNvSpPr/>
          <p:nvPr/>
        </p:nvSpPr>
        <p:spPr bwMode="auto">
          <a:xfrm>
            <a:off x="328492" y="4944413"/>
            <a:ext cx="1523999" cy="585924"/>
          </a:xfrm>
          <a:prstGeom prst="can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矩形 69">
            <a:extLst>
              <a:ext uri="{FF2B5EF4-FFF2-40B4-BE49-F238E27FC236}">
                <a16:creationId xmlns:a16="http://schemas.microsoft.com/office/drawing/2014/main" id="{F988211E-D93C-4C4E-8FEB-6E43A7B40881}"/>
              </a:ext>
            </a:extLst>
          </p:cNvPr>
          <p:cNvSpPr/>
          <p:nvPr/>
        </p:nvSpPr>
        <p:spPr bwMode="auto">
          <a:xfrm>
            <a:off x="5588486" y="3971923"/>
            <a:ext cx="2895600" cy="1622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矩形 70">
            <a:extLst>
              <a:ext uri="{FF2B5EF4-FFF2-40B4-BE49-F238E27FC236}">
                <a16:creationId xmlns:a16="http://schemas.microsoft.com/office/drawing/2014/main" id="{4416E171-0DA8-4A60-B306-C9C94E58BBB2}"/>
              </a:ext>
            </a:extLst>
          </p:cNvPr>
          <p:cNvSpPr/>
          <p:nvPr/>
        </p:nvSpPr>
        <p:spPr bwMode="auto">
          <a:xfrm>
            <a:off x="6994903" y="4048459"/>
            <a:ext cx="1294168" cy="671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</a:t>
            </a:r>
          </a:p>
        </p:txBody>
      </p:sp>
      <p:grpSp>
        <p:nvGrpSpPr>
          <p:cNvPr id="60" name="组合 71">
            <a:extLst>
              <a:ext uri="{FF2B5EF4-FFF2-40B4-BE49-F238E27FC236}">
                <a16:creationId xmlns:a16="http://schemas.microsoft.com/office/drawing/2014/main" id="{5B0EDA31-7278-4BE3-8DF6-805CA028BD21}"/>
              </a:ext>
            </a:extLst>
          </p:cNvPr>
          <p:cNvGrpSpPr/>
          <p:nvPr/>
        </p:nvGrpSpPr>
        <p:grpSpPr>
          <a:xfrm>
            <a:off x="5793385" y="4220989"/>
            <a:ext cx="1007424" cy="382629"/>
            <a:chOff x="5474805" y="4787345"/>
            <a:chExt cx="1007424" cy="382629"/>
          </a:xfrm>
        </p:grpSpPr>
        <p:sp>
          <p:nvSpPr>
            <p:cNvPr id="61" name="Rectangle 707">
              <a:extLst>
                <a:ext uri="{FF2B5EF4-FFF2-40B4-BE49-F238E27FC236}">
                  <a16:creationId xmlns:a16="http://schemas.microsoft.com/office/drawing/2014/main" id="{7362B994-EA60-4521-8184-68EF2FAA6520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2" name="Rectangle 708">
              <a:extLst>
                <a:ext uri="{FF2B5EF4-FFF2-40B4-BE49-F238E27FC236}">
                  <a16:creationId xmlns:a16="http://schemas.microsoft.com/office/drawing/2014/main" id="{B2C3F246-D95A-4917-9024-5876D74EFB86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3" name="Rectangle 709">
              <a:extLst>
                <a:ext uri="{FF2B5EF4-FFF2-40B4-BE49-F238E27FC236}">
                  <a16:creationId xmlns:a16="http://schemas.microsoft.com/office/drawing/2014/main" id="{AF7E1B06-3D97-4DA8-B742-E19CC870D8D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64" name="直线连接符 81">
            <a:extLst>
              <a:ext uri="{FF2B5EF4-FFF2-40B4-BE49-F238E27FC236}">
                <a16:creationId xmlns:a16="http://schemas.microsoft.com/office/drawing/2014/main" id="{43D1CCC9-89FF-4905-9DAA-EC4730C7EFE2}"/>
              </a:ext>
            </a:extLst>
          </p:cNvPr>
          <p:cNvCxnSpPr>
            <a:cxnSpLocks/>
            <a:stCxn id="59" idx="1"/>
            <a:endCxn id="63" idx="3"/>
          </p:cNvCxnSpPr>
          <p:nvPr/>
        </p:nvCxnSpPr>
        <p:spPr>
          <a:xfrm flipH="1" flipV="1">
            <a:off x="6800809" y="4380417"/>
            <a:ext cx="194094" cy="366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83">
            <a:extLst>
              <a:ext uri="{FF2B5EF4-FFF2-40B4-BE49-F238E27FC236}">
                <a16:creationId xmlns:a16="http://schemas.microsoft.com/office/drawing/2014/main" id="{8A614C2B-F717-4B2B-A512-B67F4E9E54C9}"/>
              </a:ext>
            </a:extLst>
          </p:cNvPr>
          <p:cNvSpPr txBox="1"/>
          <p:nvPr/>
        </p:nvSpPr>
        <p:spPr>
          <a:xfrm>
            <a:off x="6205489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66" name="圆柱体 84">
            <a:extLst>
              <a:ext uri="{FF2B5EF4-FFF2-40B4-BE49-F238E27FC236}">
                <a16:creationId xmlns:a16="http://schemas.microsoft.com/office/drawing/2014/main" id="{8EEFDC24-408F-491C-8062-C502F58564AB}"/>
              </a:ext>
            </a:extLst>
          </p:cNvPr>
          <p:cNvSpPr/>
          <p:nvPr/>
        </p:nvSpPr>
        <p:spPr bwMode="auto">
          <a:xfrm>
            <a:off x="6873081" y="4908418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7" name="直线连接符 85">
            <a:extLst>
              <a:ext uri="{FF2B5EF4-FFF2-40B4-BE49-F238E27FC236}">
                <a16:creationId xmlns:a16="http://schemas.microsoft.com/office/drawing/2014/main" id="{069AC8EC-39E8-4B15-97EE-579D739F2AE2}"/>
              </a:ext>
            </a:extLst>
          </p:cNvPr>
          <p:cNvCxnSpPr>
            <a:cxnSpLocks/>
            <a:stCxn id="59" idx="2"/>
            <a:endCxn id="66" idx="1"/>
          </p:cNvCxnSpPr>
          <p:nvPr/>
        </p:nvCxnSpPr>
        <p:spPr>
          <a:xfrm flipH="1">
            <a:off x="7635081" y="4719707"/>
            <a:ext cx="6906" cy="18871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39">
            <a:extLst>
              <a:ext uri="{FF2B5EF4-FFF2-40B4-BE49-F238E27FC236}">
                <a16:creationId xmlns:a16="http://schemas.microsoft.com/office/drawing/2014/main" id="{92BFB94B-D03A-4742-A67C-A48354442AEF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2019-04-18T11:44:51Z</dcterms:created>
  <dcterms:modified xsi:type="dcterms:W3CDTF">2019-04-18T11:45:07Z</dcterms:modified>
</cp:coreProperties>
</file>