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9637-E049-403B-9D1B-058CE3D3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15846-738B-465C-BAA1-12C764A87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27CA-1A5B-498A-8F0C-5E3B1A23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A095-0FB4-40F3-AAF8-7ED63FD1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8BCD-67C5-4815-842E-EDAADC66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87AE-D069-4F86-9FE1-9AF56F4D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9E5FB-BB6F-4E92-AB5F-4C50E6BE1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E4B4-4B3D-4068-9731-C2EFA2C8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35DB-6EE3-477C-B908-E9BC872B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52D7-1C16-4D1F-A643-7252457B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4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F99CE-FCB1-4A93-A766-8A9202F8D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9775E-F83D-4A00-8C3B-FEA41EFFE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C806-0A6B-449B-AEE7-C7CA41CB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BCF4-6FC3-4E05-92CC-884B8461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38D6F-2D50-4248-B108-DCEB83C0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ED2E-359C-44AE-A535-1C74F5E0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437A-6896-4E71-8F9E-9EA972F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FCFC-7C20-454F-85ED-245EE9BE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105C-3DCE-4247-9EFF-7932EE0C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6CE9-38B9-43A5-912B-875660E0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4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6EB1-B7EE-4040-893B-EDE23C67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AF9BB-E36D-4C71-879B-69F5B32F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6529-62EC-4B84-8677-6710CBE3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37C8-D21F-4A4A-8A48-33701221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1956-3F78-49B8-8670-66486D5B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9D49-9C4B-444E-B661-D041D6F0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37E4-BF65-429B-8AB0-A080DE8D7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D8135-3D39-429C-8ADD-64D25804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24D94-EDD1-4C80-8BAC-373E5D12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BE749-0226-4536-BFAE-A878BEE8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4D1E-EC06-4132-A66D-3F742C0F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9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12CE-FEF0-452E-9D19-3926AAD2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34AEF-827D-4D07-A6F0-153C1F30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4F938-2AAB-497E-9795-60600D0B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53456-0DBA-4580-B7EE-AF13404D5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9820B-3E8E-4CDA-8FD9-DB5999E3B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91822-1FCA-4658-A938-52D3343E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01351-7BAC-4F14-B795-AB83253E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2436F-15E1-4CBB-9BD7-77ED8533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4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B9F8-8CA9-48BC-A15D-8A1AFFFC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82ABE-40E2-4ECB-8D76-959950C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D792-CE9B-4006-AF21-F80B69C0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4C699-8C0A-4257-83CB-07FDF96C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B2064-7A6A-4868-A39A-E10C930E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0435F-E9E2-497E-AFD2-FA8010A4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B582F-AB6F-434A-B166-CD17E1BC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6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868A-9B40-4703-AAF5-361003E1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1732-BD42-471A-A920-4A0C4BF1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282A4-7AAE-4B9E-BDA4-3C49143DE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DA9F-974B-4862-93D8-370C1647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95A0-41AC-4CBD-AF0B-086B97D4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0931-7142-4997-9C5B-6DA6108B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1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A2E5-AB59-4193-B103-0D524D36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85365-93B2-4171-B475-4DC26FA18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3359C-7D1F-4CBE-A3F6-15FA3D1CF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383B7-26FF-478C-97F6-78BDE8B5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58067-7D3A-4707-B578-ECC1A09E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DFE41-BF08-48DF-9162-F7F1AE6C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7640A-9058-44CA-8D9D-2205AB7B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0A9FF-2E9D-4067-91DF-A6D95D97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DAEC-F3D6-466F-82A7-E6F51B9EA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13D6-92A7-40AD-BACE-E608AAF7C52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D750-54DD-4737-A6A9-A7CA22164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BDA5-8B2F-4345-AEC1-63EC7459F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40B9-B1EC-489E-A748-D0BD7BEB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67AC-627E-4167-A47A-E8A8085D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3B577-F461-41F7-AD67-4EFF4FE0C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C07756-DF0B-49C9-A9EF-A2E78FE795F2}"/>
              </a:ext>
            </a:extLst>
          </p:cNvPr>
          <p:cNvSpPr/>
          <p:nvPr/>
        </p:nvSpPr>
        <p:spPr bwMode="auto">
          <a:xfrm>
            <a:off x="186240" y="2089017"/>
            <a:ext cx="4648200" cy="40752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8E5044-5669-452A-A2BF-6E2EFEE562AA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19BB94-B07A-4893-8F47-25C8D67565B7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8CE33D-987A-4F57-86E0-7F9944C41190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7E093B-F466-43BA-A35E-04030A3B1AEC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BF2A148D-B38F-4192-91A8-81A71BF20BA1}"/>
              </a:ext>
            </a:extLst>
          </p:cNvPr>
          <p:cNvGrpSpPr/>
          <p:nvPr/>
        </p:nvGrpSpPr>
        <p:grpSpPr>
          <a:xfrm>
            <a:off x="2151041" y="5267123"/>
            <a:ext cx="2554053" cy="638000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0295449D-A051-46EC-B7DF-6042F1989EC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CE2FEB16-6A63-4761-81E9-ECC48BCF80A6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3BFD9089-9CA0-448B-B6EF-CAF16C260DC3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BAE94D05-017D-4E24-A044-D66FCA217C86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973418" y="4248940"/>
            <a:ext cx="2454650" cy="1018183"/>
          </a:xfrm>
          <a:prstGeom prst="line">
            <a:avLst/>
          </a:prstGeom>
          <a:ln w="285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37">
            <a:extLst>
              <a:ext uri="{FF2B5EF4-FFF2-40B4-BE49-F238E27FC236}">
                <a16:creationId xmlns:a16="http://schemas.microsoft.com/office/drawing/2014/main" id="{CBC37DF1-D604-4B26-8084-4BA722F7FCC2}"/>
              </a:ext>
            </a:extLst>
          </p:cNvPr>
          <p:cNvCxnSpPr>
            <a:cxnSpLocks/>
          </p:cNvCxnSpPr>
          <p:nvPr/>
        </p:nvCxnSpPr>
        <p:spPr>
          <a:xfrm>
            <a:off x="5200723" y="2618888"/>
            <a:ext cx="25289" cy="357802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40">
            <a:extLst>
              <a:ext uri="{FF2B5EF4-FFF2-40B4-BE49-F238E27FC236}">
                <a16:creationId xmlns:a16="http://schemas.microsoft.com/office/drawing/2014/main" id="{535672E3-6DB2-4ABB-BA34-949119A9DD5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05094" y="5532955"/>
            <a:ext cx="495629" cy="733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1">
            <a:extLst>
              <a:ext uri="{FF2B5EF4-FFF2-40B4-BE49-F238E27FC236}">
                <a16:creationId xmlns:a16="http://schemas.microsoft.com/office/drawing/2014/main" id="{4050283E-801D-45B8-B7B8-3623750CA321}"/>
              </a:ext>
            </a:extLst>
          </p:cNvPr>
          <p:cNvSpPr txBox="1"/>
          <p:nvPr/>
        </p:nvSpPr>
        <p:spPr>
          <a:xfrm>
            <a:off x="4012231" y="6204079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17" name="组合 42">
            <a:extLst>
              <a:ext uri="{FF2B5EF4-FFF2-40B4-BE49-F238E27FC236}">
                <a16:creationId xmlns:a16="http://schemas.microsoft.com/office/drawing/2014/main" id="{1323944D-FFAB-4B51-9201-4C0036ABB51D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  <a:solidFill>
            <a:srgbClr val="C00000"/>
          </a:solidFill>
        </p:grpSpPr>
        <p:sp>
          <p:nvSpPr>
            <p:cNvPr id="18" name="Rectangle 707">
              <a:extLst>
                <a:ext uri="{FF2B5EF4-FFF2-40B4-BE49-F238E27FC236}">
                  <a16:creationId xmlns:a16="http://schemas.microsoft.com/office/drawing/2014/main" id="{24CB0A69-E45A-47DB-8BCC-D5599EC2CC47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Rectangle 708">
              <a:extLst>
                <a:ext uri="{FF2B5EF4-FFF2-40B4-BE49-F238E27FC236}">
                  <a16:creationId xmlns:a16="http://schemas.microsoft.com/office/drawing/2014/main" id="{5E73ED6E-E46E-4EA5-B6B2-84397BD8D4B9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0" name="Rectangle 709">
              <a:extLst>
                <a:ext uri="{FF2B5EF4-FFF2-40B4-BE49-F238E27FC236}">
                  <a16:creationId xmlns:a16="http://schemas.microsoft.com/office/drawing/2014/main" id="{BD814184-1897-4BE2-A861-C01AEEA2C9D7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1" name="组合 46">
            <a:extLst>
              <a:ext uri="{FF2B5EF4-FFF2-40B4-BE49-F238E27FC236}">
                <a16:creationId xmlns:a16="http://schemas.microsoft.com/office/drawing/2014/main" id="{00624677-0FE5-486A-AD86-DE10B49CF841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  <a:solidFill>
            <a:srgbClr val="C00000"/>
          </a:solidFill>
        </p:grpSpPr>
        <p:sp>
          <p:nvSpPr>
            <p:cNvPr id="22" name="Rectangle 707">
              <a:extLst>
                <a:ext uri="{FF2B5EF4-FFF2-40B4-BE49-F238E27FC236}">
                  <a16:creationId xmlns:a16="http://schemas.microsoft.com/office/drawing/2014/main" id="{C170473B-9570-4A1E-911C-6650A6F3CE5B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3" name="Rectangle 708">
              <a:extLst>
                <a:ext uri="{FF2B5EF4-FFF2-40B4-BE49-F238E27FC236}">
                  <a16:creationId xmlns:a16="http://schemas.microsoft.com/office/drawing/2014/main" id="{90915D40-043B-4A45-BFFD-C32B5E613206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Rectangle 709">
              <a:extLst>
                <a:ext uri="{FF2B5EF4-FFF2-40B4-BE49-F238E27FC236}">
                  <a16:creationId xmlns:a16="http://schemas.microsoft.com/office/drawing/2014/main" id="{703BCCAC-BE49-414D-B3B1-68FCE3F865AB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5" name="组合 50">
            <a:extLst>
              <a:ext uri="{FF2B5EF4-FFF2-40B4-BE49-F238E27FC236}">
                <a16:creationId xmlns:a16="http://schemas.microsoft.com/office/drawing/2014/main" id="{5BDFFF5D-125D-425F-9F81-FD9353B63162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  <a:solidFill>
            <a:srgbClr val="C00000"/>
          </a:solidFill>
        </p:grpSpPr>
        <p:sp>
          <p:nvSpPr>
            <p:cNvPr id="26" name="Rectangle 707">
              <a:extLst>
                <a:ext uri="{FF2B5EF4-FFF2-40B4-BE49-F238E27FC236}">
                  <a16:creationId xmlns:a16="http://schemas.microsoft.com/office/drawing/2014/main" id="{63C8ABB5-4E1B-4C08-A999-B139CBF87AAF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8">
              <a:extLst>
                <a:ext uri="{FF2B5EF4-FFF2-40B4-BE49-F238E27FC236}">
                  <a16:creationId xmlns:a16="http://schemas.microsoft.com/office/drawing/2014/main" id="{C2707E76-3C6B-4BEB-8E2E-668CB5EB3F21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709">
              <a:extLst>
                <a:ext uri="{FF2B5EF4-FFF2-40B4-BE49-F238E27FC236}">
                  <a16:creationId xmlns:a16="http://schemas.microsoft.com/office/drawing/2014/main" id="{3D32C5F8-F7A5-4A31-8A89-0EA7F406BE86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矩形 61">
            <a:extLst>
              <a:ext uri="{FF2B5EF4-FFF2-40B4-BE49-F238E27FC236}">
                <a16:creationId xmlns:a16="http://schemas.microsoft.com/office/drawing/2014/main" id="{224E041A-4334-42E2-A32E-DA13EAC0B203}"/>
              </a:ext>
            </a:extLst>
          </p:cNvPr>
          <p:cNvSpPr/>
          <p:nvPr/>
        </p:nvSpPr>
        <p:spPr bwMode="auto">
          <a:xfrm>
            <a:off x="3204185" y="5402364"/>
            <a:ext cx="1320285" cy="275843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30" name="直线连接符 62">
            <a:extLst>
              <a:ext uri="{FF2B5EF4-FFF2-40B4-BE49-F238E27FC236}">
                <a16:creationId xmlns:a16="http://schemas.microsoft.com/office/drawing/2014/main" id="{45EFA514-AF23-438C-B0E2-B8DCCFC13105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>
            <a:off x="2495216" y="4222644"/>
            <a:ext cx="932852" cy="1044479"/>
          </a:xfrm>
          <a:prstGeom prst="line">
            <a:avLst/>
          </a:prstGeom>
          <a:ln w="285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5">
            <a:extLst>
              <a:ext uri="{FF2B5EF4-FFF2-40B4-BE49-F238E27FC236}">
                <a16:creationId xmlns:a16="http://schemas.microsoft.com/office/drawing/2014/main" id="{7BBDC583-C01E-45CE-9483-C48D03CEC64D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 flipH="1">
            <a:off x="3428068" y="4234067"/>
            <a:ext cx="656033" cy="1033056"/>
          </a:xfrm>
          <a:prstGeom prst="line">
            <a:avLst/>
          </a:prstGeom>
          <a:ln w="285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97">
            <a:extLst>
              <a:ext uri="{FF2B5EF4-FFF2-40B4-BE49-F238E27FC236}">
                <a16:creationId xmlns:a16="http://schemas.microsoft.com/office/drawing/2014/main" id="{C458A6CC-F042-4C33-A2CA-4B4268A37F65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33" name="矩形 98">
            <a:extLst>
              <a:ext uri="{FF2B5EF4-FFF2-40B4-BE49-F238E27FC236}">
                <a16:creationId xmlns:a16="http://schemas.microsoft.com/office/drawing/2014/main" id="{BF47FD04-0EDD-4DE7-9E4A-965098DA1261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34" name="直线连接符 99">
            <a:extLst>
              <a:ext uri="{FF2B5EF4-FFF2-40B4-BE49-F238E27FC236}">
                <a16:creationId xmlns:a16="http://schemas.microsoft.com/office/drawing/2014/main" id="{1A9D7632-AA7A-4F02-B9E5-DDB0122A38E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102">
            <a:extLst>
              <a:ext uri="{FF2B5EF4-FFF2-40B4-BE49-F238E27FC236}">
                <a16:creationId xmlns:a16="http://schemas.microsoft.com/office/drawing/2014/main" id="{00CBB64A-382B-4086-9F69-C6333B0074AD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103">
            <a:extLst>
              <a:ext uri="{FF2B5EF4-FFF2-40B4-BE49-F238E27FC236}">
                <a16:creationId xmlns:a16="http://schemas.microsoft.com/office/drawing/2014/main" id="{B49E26A3-655B-4283-AC93-CEE96F9891BE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37" name="矩形 104">
            <a:extLst>
              <a:ext uri="{FF2B5EF4-FFF2-40B4-BE49-F238E27FC236}">
                <a16:creationId xmlns:a16="http://schemas.microsoft.com/office/drawing/2014/main" id="{C23BFF96-929E-4839-959C-1303BD260223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38" name="直线连接符 105">
            <a:extLst>
              <a:ext uri="{FF2B5EF4-FFF2-40B4-BE49-F238E27FC236}">
                <a16:creationId xmlns:a16="http://schemas.microsoft.com/office/drawing/2014/main" id="{352548A9-456F-42BB-99AA-048A9DF6A66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106">
            <a:extLst>
              <a:ext uri="{FF2B5EF4-FFF2-40B4-BE49-F238E27FC236}">
                <a16:creationId xmlns:a16="http://schemas.microsoft.com/office/drawing/2014/main" id="{B273AEDD-A440-482D-889E-BDA72A713281}"/>
              </a:ext>
            </a:extLst>
          </p:cNvPr>
          <p:cNvCxnSpPr/>
          <p:nvPr/>
        </p:nvCxnSpPr>
        <p:spPr>
          <a:xfrm flipH="1">
            <a:off x="2485759" y="3802062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107">
            <a:extLst>
              <a:ext uri="{FF2B5EF4-FFF2-40B4-BE49-F238E27FC236}">
                <a16:creationId xmlns:a16="http://schemas.microsoft.com/office/drawing/2014/main" id="{7B65B7AF-9525-4687-A181-E94E9054A24E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FED78546-7EF4-46F5-B5DD-9CC421341653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42" name="直线连接符 109">
            <a:extLst>
              <a:ext uri="{FF2B5EF4-FFF2-40B4-BE49-F238E27FC236}">
                <a16:creationId xmlns:a16="http://schemas.microsoft.com/office/drawing/2014/main" id="{74FE4F5C-60EC-4964-857F-737A55372BF3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110">
            <a:extLst>
              <a:ext uri="{FF2B5EF4-FFF2-40B4-BE49-F238E27FC236}">
                <a16:creationId xmlns:a16="http://schemas.microsoft.com/office/drawing/2014/main" id="{666D9072-8615-4C5B-B677-6F0134A845E1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圆柱体 111">
            <a:extLst>
              <a:ext uri="{FF2B5EF4-FFF2-40B4-BE49-F238E27FC236}">
                <a16:creationId xmlns:a16="http://schemas.microsoft.com/office/drawing/2014/main" id="{0273E30F-1951-4C64-9A92-FD13D2EB1125}"/>
              </a:ext>
            </a:extLst>
          </p:cNvPr>
          <p:cNvSpPr/>
          <p:nvPr/>
        </p:nvSpPr>
        <p:spPr bwMode="auto">
          <a:xfrm>
            <a:off x="328492" y="5082906"/>
            <a:ext cx="1523999" cy="58592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矩形 115">
            <a:extLst>
              <a:ext uri="{FF2B5EF4-FFF2-40B4-BE49-F238E27FC236}">
                <a16:creationId xmlns:a16="http://schemas.microsoft.com/office/drawing/2014/main" id="{E0F0BF5A-D8A6-4614-8305-C3A2B1B566BC}"/>
              </a:ext>
            </a:extLst>
          </p:cNvPr>
          <p:cNvSpPr/>
          <p:nvPr/>
        </p:nvSpPr>
        <p:spPr bwMode="auto">
          <a:xfrm>
            <a:off x="361992" y="4443535"/>
            <a:ext cx="1523998" cy="4609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46" name="矩形 116">
            <a:extLst>
              <a:ext uri="{FF2B5EF4-FFF2-40B4-BE49-F238E27FC236}">
                <a16:creationId xmlns:a16="http://schemas.microsoft.com/office/drawing/2014/main" id="{EEA95CFB-A6CB-4A65-9D93-18F6BA9C9122}"/>
              </a:ext>
            </a:extLst>
          </p:cNvPr>
          <p:cNvSpPr/>
          <p:nvPr/>
        </p:nvSpPr>
        <p:spPr bwMode="auto">
          <a:xfrm>
            <a:off x="3273251" y="4481602"/>
            <a:ext cx="1294171" cy="4609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cxnSp>
        <p:nvCxnSpPr>
          <p:cNvPr id="47" name="直线连接符 117">
            <a:extLst>
              <a:ext uri="{FF2B5EF4-FFF2-40B4-BE49-F238E27FC236}">
                <a16:creationId xmlns:a16="http://schemas.microsoft.com/office/drawing/2014/main" id="{D78CFDBB-E23D-428B-93E1-772AF0B50EA6}"/>
              </a:ext>
            </a:extLst>
          </p:cNvPr>
          <p:cNvCxnSpPr>
            <a:cxnSpLocks/>
            <a:stCxn id="46" idx="2"/>
            <a:endCxn id="12" idx="0"/>
          </p:cNvCxnSpPr>
          <p:nvPr/>
        </p:nvCxnSpPr>
        <p:spPr>
          <a:xfrm flipH="1">
            <a:off x="3428068" y="4942582"/>
            <a:ext cx="492269" cy="32454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18">
            <a:extLst>
              <a:ext uri="{FF2B5EF4-FFF2-40B4-BE49-F238E27FC236}">
                <a16:creationId xmlns:a16="http://schemas.microsoft.com/office/drawing/2014/main" id="{FED3A449-ACDF-4FA1-8095-E5DB34C755E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123991" y="4904515"/>
            <a:ext cx="1" cy="172322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122">
            <a:extLst>
              <a:ext uri="{FF2B5EF4-FFF2-40B4-BE49-F238E27FC236}">
                <a16:creationId xmlns:a16="http://schemas.microsoft.com/office/drawing/2014/main" id="{FBC5C90C-6209-4E85-B088-CB3D774CB24E}"/>
              </a:ext>
            </a:extLst>
          </p:cNvPr>
          <p:cNvSpPr/>
          <p:nvPr/>
        </p:nvSpPr>
        <p:spPr bwMode="auto">
          <a:xfrm>
            <a:off x="5577681" y="2072641"/>
            <a:ext cx="2895600" cy="1107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矩形 123">
            <a:extLst>
              <a:ext uri="{FF2B5EF4-FFF2-40B4-BE49-F238E27FC236}">
                <a16:creationId xmlns:a16="http://schemas.microsoft.com/office/drawing/2014/main" id="{757CAC85-DE5D-4DE8-95B3-4AB7869E8938}"/>
              </a:ext>
            </a:extLst>
          </p:cNvPr>
          <p:cNvSpPr/>
          <p:nvPr/>
        </p:nvSpPr>
        <p:spPr bwMode="auto">
          <a:xfrm>
            <a:off x="6994903" y="2241509"/>
            <a:ext cx="1294168" cy="754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</a:t>
            </a:r>
          </a:p>
        </p:txBody>
      </p:sp>
      <p:grpSp>
        <p:nvGrpSpPr>
          <p:cNvPr id="51" name="组合 124">
            <a:extLst>
              <a:ext uri="{FF2B5EF4-FFF2-40B4-BE49-F238E27FC236}">
                <a16:creationId xmlns:a16="http://schemas.microsoft.com/office/drawing/2014/main" id="{3F079082-6B49-46E5-9190-E0F977B7A264}"/>
              </a:ext>
            </a:extLst>
          </p:cNvPr>
          <p:cNvGrpSpPr/>
          <p:nvPr/>
        </p:nvGrpSpPr>
        <p:grpSpPr>
          <a:xfrm>
            <a:off x="5782580" y="2459460"/>
            <a:ext cx="1007424" cy="382629"/>
            <a:chOff x="5474805" y="4787345"/>
            <a:chExt cx="1007424" cy="382629"/>
          </a:xfrm>
        </p:grpSpPr>
        <p:sp>
          <p:nvSpPr>
            <p:cNvPr id="52" name="Rectangle 707">
              <a:extLst>
                <a:ext uri="{FF2B5EF4-FFF2-40B4-BE49-F238E27FC236}">
                  <a16:creationId xmlns:a16="http://schemas.microsoft.com/office/drawing/2014/main" id="{3C578217-2C1E-4DCF-B36A-DC7DBB2887E3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708">
              <a:extLst>
                <a:ext uri="{FF2B5EF4-FFF2-40B4-BE49-F238E27FC236}">
                  <a16:creationId xmlns:a16="http://schemas.microsoft.com/office/drawing/2014/main" id="{B457C0CE-48A6-4635-B53E-678DFBD79E70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4" name="Rectangle 709">
              <a:extLst>
                <a:ext uri="{FF2B5EF4-FFF2-40B4-BE49-F238E27FC236}">
                  <a16:creationId xmlns:a16="http://schemas.microsoft.com/office/drawing/2014/main" id="{892B36A1-5956-4399-81FD-4D17B66AEC9B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普通网卡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55" name="直线连接符 128">
            <a:extLst>
              <a:ext uri="{FF2B5EF4-FFF2-40B4-BE49-F238E27FC236}">
                <a16:creationId xmlns:a16="http://schemas.microsoft.com/office/drawing/2014/main" id="{AF55DFC7-8428-4151-9AFD-AEAC4211CEE5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flipH="1">
            <a:off x="6790004" y="2618888"/>
            <a:ext cx="204899" cy="0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129">
            <a:extLst>
              <a:ext uri="{FF2B5EF4-FFF2-40B4-BE49-F238E27FC236}">
                <a16:creationId xmlns:a16="http://schemas.microsoft.com/office/drawing/2014/main" id="{3BF8FCA0-2E08-44A4-968D-E62A0DABF31B}"/>
              </a:ext>
            </a:extLst>
          </p:cNvPr>
          <p:cNvSpPr txBox="1"/>
          <p:nvPr/>
        </p:nvSpPr>
        <p:spPr>
          <a:xfrm>
            <a:off x="6191799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sp>
        <p:nvSpPr>
          <p:cNvPr id="57" name="矩形 130">
            <a:extLst>
              <a:ext uri="{FF2B5EF4-FFF2-40B4-BE49-F238E27FC236}">
                <a16:creationId xmlns:a16="http://schemas.microsoft.com/office/drawing/2014/main" id="{6AAE84F8-9729-4DF2-83D7-2178EAA3D5BC}"/>
              </a:ext>
            </a:extLst>
          </p:cNvPr>
          <p:cNvSpPr/>
          <p:nvPr/>
        </p:nvSpPr>
        <p:spPr bwMode="auto">
          <a:xfrm>
            <a:off x="5588486" y="3971923"/>
            <a:ext cx="2895600" cy="16222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矩形 131">
            <a:extLst>
              <a:ext uri="{FF2B5EF4-FFF2-40B4-BE49-F238E27FC236}">
                <a16:creationId xmlns:a16="http://schemas.microsoft.com/office/drawing/2014/main" id="{B7562BA4-7EBD-4D89-8A63-794C68191086}"/>
              </a:ext>
            </a:extLst>
          </p:cNvPr>
          <p:cNvSpPr/>
          <p:nvPr/>
        </p:nvSpPr>
        <p:spPr bwMode="auto">
          <a:xfrm>
            <a:off x="6994903" y="4048459"/>
            <a:ext cx="1294168" cy="671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</a:t>
            </a:r>
          </a:p>
        </p:txBody>
      </p:sp>
      <p:grpSp>
        <p:nvGrpSpPr>
          <p:cNvPr id="59" name="组合 132">
            <a:extLst>
              <a:ext uri="{FF2B5EF4-FFF2-40B4-BE49-F238E27FC236}">
                <a16:creationId xmlns:a16="http://schemas.microsoft.com/office/drawing/2014/main" id="{CE02FC20-5FC5-4F7F-929F-931AF93FE325}"/>
              </a:ext>
            </a:extLst>
          </p:cNvPr>
          <p:cNvGrpSpPr/>
          <p:nvPr/>
        </p:nvGrpSpPr>
        <p:grpSpPr>
          <a:xfrm>
            <a:off x="5793385" y="4220989"/>
            <a:ext cx="1007424" cy="382629"/>
            <a:chOff x="5474805" y="4787345"/>
            <a:chExt cx="1007424" cy="382629"/>
          </a:xfrm>
        </p:grpSpPr>
        <p:sp>
          <p:nvSpPr>
            <p:cNvPr id="60" name="Rectangle 707">
              <a:extLst>
                <a:ext uri="{FF2B5EF4-FFF2-40B4-BE49-F238E27FC236}">
                  <a16:creationId xmlns:a16="http://schemas.microsoft.com/office/drawing/2014/main" id="{F14334CF-61FF-469B-A5C2-406EC627D1AC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1" name="Rectangle 708">
              <a:extLst>
                <a:ext uri="{FF2B5EF4-FFF2-40B4-BE49-F238E27FC236}">
                  <a16:creationId xmlns:a16="http://schemas.microsoft.com/office/drawing/2014/main" id="{D6193CD0-E345-40E6-84ED-83BE8C0187C8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2" name="Rectangle 709">
              <a:extLst>
                <a:ext uri="{FF2B5EF4-FFF2-40B4-BE49-F238E27FC236}">
                  <a16:creationId xmlns:a16="http://schemas.microsoft.com/office/drawing/2014/main" id="{3F9934E2-CA06-4B2F-BC94-E298E91A2A85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普通网卡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63" name="直线连接符 136">
            <a:extLst>
              <a:ext uri="{FF2B5EF4-FFF2-40B4-BE49-F238E27FC236}">
                <a16:creationId xmlns:a16="http://schemas.microsoft.com/office/drawing/2014/main" id="{5480C7AA-5F11-4ABA-A51C-CDC03068055E}"/>
              </a:ext>
            </a:extLst>
          </p:cNvPr>
          <p:cNvCxnSpPr>
            <a:cxnSpLocks/>
            <a:stCxn id="58" idx="1"/>
            <a:endCxn id="62" idx="3"/>
          </p:cNvCxnSpPr>
          <p:nvPr/>
        </p:nvCxnSpPr>
        <p:spPr>
          <a:xfrm flipH="1" flipV="1">
            <a:off x="6800809" y="4380417"/>
            <a:ext cx="194094" cy="366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137">
            <a:extLst>
              <a:ext uri="{FF2B5EF4-FFF2-40B4-BE49-F238E27FC236}">
                <a16:creationId xmlns:a16="http://schemas.microsoft.com/office/drawing/2014/main" id="{BE826FA4-8994-46AA-AEDE-F35090A848A0}"/>
              </a:ext>
            </a:extLst>
          </p:cNvPr>
          <p:cNvSpPr txBox="1"/>
          <p:nvPr/>
        </p:nvSpPr>
        <p:spPr>
          <a:xfrm>
            <a:off x="6205489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65" name="圆柱体 138">
            <a:extLst>
              <a:ext uri="{FF2B5EF4-FFF2-40B4-BE49-F238E27FC236}">
                <a16:creationId xmlns:a16="http://schemas.microsoft.com/office/drawing/2014/main" id="{F02894D3-6459-478B-B7A9-425093F88413}"/>
              </a:ext>
            </a:extLst>
          </p:cNvPr>
          <p:cNvSpPr/>
          <p:nvPr/>
        </p:nvSpPr>
        <p:spPr bwMode="auto">
          <a:xfrm>
            <a:off x="6873081" y="4908418"/>
            <a:ext cx="1523999" cy="585924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6" name="直线连接符 139">
            <a:extLst>
              <a:ext uri="{FF2B5EF4-FFF2-40B4-BE49-F238E27FC236}">
                <a16:creationId xmlns:a16="http://schemas.microsoft.com/office/drawing/2014/main" id="{ADCF4753-164A-4C15-95DD-7518E9D5CDD7}"/>
              </a:ext>
            </a:extLst>
          </p:cNvPr>
          <p:cNvCxnSpPr>
            <a:cxnSpLocks/>
            <a:stCxn id="58" idx="2"/>
            <a:endCxn id="65" idx="1"/>
          </p:cNvCxnSpPr>
          <p:nvPr/>
        </p:nvCxnSpPr>
        <p:spPr>
          <a:xfrm flipH="1">
            <a:off x="7635081" y="4719707"/>
            <a:ext cx="6906" cy="18871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连接符 38">
            <a:extLst>
              <a:ext uri="{FF2B5EF4-FFF2-40B4-BE49-F238E27FC236}">
                <a16:creationId xmlns:a16="http://schemas.microsoft.com/office/drawing/2014/main" id="{4D038534-7A7B-4627-BFEB-4B0AF0FBA351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5200723" y="2618888"/>
            <a:ext cx="581857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39">
            <a:extLst>
              <a:ext uri="{FF2B5EF4-FFF2-40B4-BE49-F238E27FC236}">
                <a16:creationId xmlns:a16="http://schemas.microsoft.com/office/drawing/2014/main" id="{9D483800-1A91-4E7B-A07A-041510E35B38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3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2019-04-18T10:11:03Z</dcterms:created>
  <dcterms:modified xsi:type="dcterms:W3CDTF">2019-04-18T10:11:18Z</dcterms:modified>
</cp:coreProperties>
</file>