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656A-8EB8-473A-990A-98464718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B7E4-15DA-41F6-AF1E-4B8F0ECA5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AE6C-24ED-445B-906A-B5365E9E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8478-6347-446F-A3A7-54E484F9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BA6A-1E2D-4A6B-BEBD-6F95F34B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FDCE-99D2-448D-86A9-E073E093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B48F-FE3D-41C5-93E6-E9C32FC9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33CA-D2AE-4BF4-B5EC-26D1D9E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0EBA-66FF-401C-904A-632326E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8180-6AA5-41B4-95ED-A0311B65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70AD8-994F-4085-802E-792278142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75074-AE79-4EC3-A3C1-3CEE6A74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6659-FC4D-4AAC-A03B-64932A98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59A5-22F1-4CB5-8139-09A45BE9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0530-9077-4E35-8819-20BE6D48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82E6-F337-4E2D-AB2F-0D677657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B131-6804-4A1E-9D63-F81781CB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0665-180F-4A80-8E92-E63BFC7F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674E-7FB2-473A-AE03-068C62B1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93C0-032C-41DE-AFA8-E24073B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DC86-B0F1-438A-9F82-CC8C0FB5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4D59-48D0-479A-9344-CE43DA6E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6F2F-5081-4449-BB6C-18CA956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5352-F89B-4906-BF2A-BFE896FF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84E29-8C14-4933-B616-B717D3D6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BB7-6A6B-4AF2-951A-68FDBCE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3AE6-FF46-475B-BFAC-FCF8E752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10A3-7803-4A79-B164-3B81E1E4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9DEB-E42B-4879-8D6B-E34F89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EA26-7422-455E-B9AD-C2EB7E3C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CD65E-20E7-4356-928B-2070C668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D4FE-FA9C-4B0F-B7FA-CCA47AB1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6D79-DEE3-4278-9EBC-768AF2DC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4CFD-5A47-40D7-9841-602D988D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6A6F7-127F-4DF6-8620-976A259F8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658CD-9832-4197-950C-8FA0601E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2DC5A-EA71-48D9-896E-C54B5D1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910A1-9152-4A37-A662-AE25A65D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50986-7E7A-4A0F-80E4-97F7B7D8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B1-17D5-40D7-AA29-ACBCAAAC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4E77F-F336-446A-BDA1-156D4BE2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C787-A041-4C69-B7E3-2794B3D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0A46-D2FD-4AF5-9EDC-1981BA52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AD594-E144-4317-8165-B1D56341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9AC53-EFA9-4A06-B820-60797AB7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598F-DBE8-464E-A390-82AB993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855-56BE-4526-80AD-CF8AD22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593-45D4-4E55-ADFF-A85F7FF6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94A0E-9F7B-4B69-B1FE-EF5AC86F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3DD5-826B-4AF8-B69A-5F7FF723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29AAB-C5B5-41FE-B327-3FA2BF05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F96BE-2BD9-46FC-9BBB-A195D351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A671-04B7-4716-A88E-857309CF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22D3A-075B-42A0-8B21-51213FED0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64E38-1725-44C5-982F-4E46EC23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C0B6-8FC6-4821-ACF1-726DEF22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BD0D0-2427-46D9-B8B4-13B7A0A7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2CC1-4DB5-499F-9667-875BE1E2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ABFAF-B79E-4DFF-8722-E7ED027F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E595-CDC0-4EB4-B88C-144A08D6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8EB8-5B2A-44B6-A19E-1C9233F6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7DF8-8907-4C8A-A34F-FC0F6F28812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4219-C462-4083-B824-72F2F7D00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6557-BBB5-41D3-BFC4-8303E187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ED85-73BB-4F99-8CB6-BF778F64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7F17-17C7-4098-84A7-6003A1003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8E0FE6-54B0-4109-B54C-3A488F3BE333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0E5A1-657D-40E2-B9CF-1AF12E7606E3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45EBB-A633-40C9-9073-CC8FC1F6B588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ACA9E-6491-46C5-AD40-D2F165139B89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903DC4-6210-4624-A10F-AA081B8EB3C3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87923F34-E4E2-4A1E-99A4-F052EBE94233}"/>
              </a:ext>
            </a:extLst>
          </p:cNvPr>
          <p:cNvGrpSpPr/>
          <p:nvPr/>
        </p:nvGrpSpPr>
        <p:grpSpPr>
          <a:xfrm>
            <a:off x="2151041" y="5267123"/>
            <a:ext cx="2554053" cy="638000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4BB4D013-323B-406A-91DC-200AAD64162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6A471363-8861-453D-8F03-C68281C89E6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2EABE899-4F1F-4861-AACE-0411D72CCF3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05F3509A-74CD-44B1-8B9F-527480652D55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973418" y="4248940"/>
            <a:ext cx="2454650" cy="10181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37">
            <a:extLst>
              <a:ext uri="{FF2B5EF4-FFF2-40B4-BE49-F238E27FC236}">
                <a16:creationId xmlns:a16="http://schemas.microsoft.com/office/drawing/2014/main" id="{A86C4EDA-DBB9-4146-98A7-15EC80C0F4D6}"/>
              </a:ext>
            </a:extLst>
          </p:cNvPr>
          <p:cNvCxnSpPr>
            <a:cxnSpLocks/>
          </p:cNvCxnSpPr>
          <p:nvPr/>
        </p:nvCxnSpPr>
        <p:spPr>
          <a:xfrm>
            <a:off x="5200723" y="2666277"/>
            <a:ext cx="25289" cy="3530637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40">
            <a:extLst>
              <a:ext uri="{FF2B5EF4-FFF2-40B4-BE49-F238E27FC236}">
                <a16:creationId xmlns:a16="http://schemas.microsoft.com/office/drawing/2014/main" id="{56B5F2C6-1560-4520-BD2D-00AA1A5F8FF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532955"/>
            <a:ext cx="495629" cy="733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1">
            <a:extLst>
              <a:ext uri="{FF2B5EF4-FFF2-40B4-BE49-F238E27FC236}">
                <a16:creationId xmlns:a16="http://schemas.microsoft.com/office/drawing/2014/main" id="{D547273A-8F1B-4BAA-B779-A9811BFC3F17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17" name="组合 42">
            <a:extLst>
              <a:ext uri="{FF2B5EF4-FFF2-40B4-BE49-F238E27FC236}">
                <a16:creationId xmlns:a16="http://schemas.microsoft.com/office/drawing/2014/main" id="{A29C8AA0-A2EE-42A4-A92B-CA7B380D974B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18" name="Rectangle 707">
              <a:extLst>
                <a:ext uri="{FF2B5EF4-FFF2-40B4-BE49-F238E27FC236}">
                  <a16:creationId xmlns:a16="http://schemas.microsoft.com/office/drawing/2014/main" id="{0770FBAF-C7E6-40DC-B666-1AAE37B84679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Rectangle 708">
              <a:extLst>
                <a:ext uri="{FF2B5EF4-FFF2-40B4-BE49-F238E27FC236}">
                  <a16:creationId xmlns:a16="http://schemas.microsoft.com/office/drawing/2014/main" id="{DF8331D8-901B-4874-9FF5-248962422FE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0" name="Rectangle 709">
              <a:extLst>
                <a:ext uri="{FF2B5EF4-FFF2-40B4-BE49-F238E27FC236}">
                  <a16:creationId xmlns:a16="http://schemas.microsoft.com/office/drawing/2014/main" id="{D483BA34-D3FC-4A3A-B78B-CAC00FAB7CD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1" name="组合 46">
            <a:extLst>
              <a:ext uri="{FF2B5EF4-FFF2-40B4-BE49-F238E27FC236}">
                <a16:creationId xmlns:a16="http://schemas.microsoft.com/office/drawing/2014/main" id="{D0E1059B-8F19-4E1B-92AB-297B7E6BE63E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22" name="Rectangle 707">
              <a:extLst>
                <a:ext uri="{FF2B5EF4-FFF2-40B4-BE49-F238E27FC236}">
                  <a16:creationId xmlns:a16="http://schemas.microsoft.com/office/drawing/2014/main" id="{5F9C43CD-C5FC-40EB-9E40-2BA890D2B46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708">
              <a:extLst>
                <a:ext uri="{FF2B5EF4-FFF2-40B4-BE49-F238E27FC236}">
                  <a16:creationId xmlns:a16="http://schemas.microsoft.com/office/drawing/2014/main" id="{1A8630D3-3E2D-4091-A381-9F3A3DEF56FD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709">
              <a:extLst>
                <a:ext uri="{FF2B5EF4-FFF2-40B4-BE49-F238E27FC236}">
                  <a16:creationId xmlns:a16="http://schemas.microsoft.com/office/drawing/2014/main" id="{37233B2E-DB57-4604-A186-0EF0DB4B7FB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5" name="组合 50">
            <a:extLst>
              <a:ext uri="{FF2B5EF4-FFF2-40B4-BE49-F238E27FC236}">
                <a16:creationId xmlns:a16="http://schemas.microsoft.com/office/drawing/2014/main" id="{68B9372E-2E07-4712-87D3-F8CA59187018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E9D58993-E5CB-4431-8009-0B57EFC7761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F581FA22-093C-4EDF-A0DF-7503B521F113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4A9B0269-A077-4DFB-B539-39443750A32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矩形 61">
            <a:extLst>
              <a:ext uri="{FF2B5EF4-FFF2-40B4-BE49-F238E27FC236}">
                <a16:creationId xmlns:a16="http://schemas.microsoft.com/office/drawing/2014/main" id="{21C69FFB-300E-4E20-B690-5A8E2F92C4A0}"/>
              </a:ext>
            </a:extLst>
          </p:cNvPr>
          <p:cNvSpPr/>
          <p:nvPr/>
        </p:nvSpPr>
        <p:spPr bwMode="auto">
          <a:xfrm>
            <a:off x="3204185" y="5402364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30" name="直线连接符 62">
            <a:extLst>
              <a:ext uri="{FF2B5EF4-FFF2-40B4-BE49-F238E27FC236}">
                <a16:creationId xmlns:a16="http://schemas.microsoft.com/office/drawing/2014/main" id="{76E6DE0F-C849-4163-9D8B-82A5F3FB6EDD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>
            <a:off x="2495216" y="4222644"/>
            <a:ext cx="932852" cy="104447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5">
            <a:extLst>
              <a:ext uri="{FF2B5EF4-FFF2-40B4-BE49-F238E27FC236}">
                <a16:creationId xmlns:a16="http://schemas.microsoft.com/office/drawing/2014/main" id="{55A42F4F-C9A5-45DA-94E9-F024FBC15C6A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3428068" y="4234067"/>
            <a:ext cx="656033" cy="103305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97">
            <a:extLst>
              <a:ext uri="{FF2B5EF4-FFF2-40B4-BE49-F238E27FC236}">
                <a16:creationId xmlns:a16="http://schemas.microsoft.com/office/drawing/2014/main" id="{08448007-5B7C-40A6-AA9A-CC72637A1B9C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33" name="矩形 98">
            <a:extLst>
              <a:ext uri="{FF2B5EF4-FFF2-40B4-BE49-F238E27FC236}">
                <a16:creationId xmlns:a16="http://schemas.microsoft.com/office/drawing/2014/main" id="{04E86C57-6D6D-486E-A097-40A19C41328A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34" name="直线连接符 99">
            <a:extLst>
              <a:ext uri="{FF2B5EF4-FFF2-40B4-BE49-F238E27FC236}">
                <a16:creationId xmlns:a16="http://schemas.microsoft.com/office/drawing/2014/main" id="{4F9ABBCB-4223-4AAF-B99A-5D46F4929C1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102">
            <a:extLst>
              <a:ext uri="{FF2B5EF4-FFF2-40B4-BE49-F238E27FC236}">
                <a16:creationId xmlns:a16="http://schemas.microsoft.com/office/drawing/2014/main" id="{FE4B60D5-CF6E-413C-9907-3C94E04560A8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3">
            <a:extLst>
              <a:ext uri="{FF2B5EF4-FFF2-40B4-BE49-F238E27FC236}">
                <a16:creationId xmlns:a16="http://schemas.microsoft.com/office/drawing/2014/main" id="{B7EA28DA-98D2-4F1D-884D-276360738EBE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37" name="矩形 104">
            <a:extLst>
              <a:ext uri="{FF2B5EF4-FFF2-40B4-BE49-F238E27FC236}">
                <a16:creationId xmlns:a16="http://schemas.microsoft.com/office/drawing/2014/main" id="{3F4C4234-0B65-48FA-B359-F973BF2A3ECC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38" name="直线连接符 105">
            <a:extLst>
              <a:ext uri="{FF2B5EF4-FFF2-40B4-BE49-F238E27FC236}">
                <a16:creationId xmlns:a16="http://schemas.microsoft.com/office/drawing/2014/main" id="{1A4A6AD8-EA04-4827-9C77-BBA2B984CAD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106">
            <a:extLst>
              <a:ext uri="{FF2B5EF4-FFF2-40B4-BE49-F238E27FC236}">
                <a16:creationId xmlns:a16="http://schemas.microsoft.com/office/drawing/2014/main" id="{DB9E9B19-9683-46EC-AD16-48C347B53EC6}"/>
              </a:ext>
            </a:extLst>
          </p:cNvPr>
          <p:cNvCxnSpPr>
            <a:cxnSpLocks/>
          </p:cNvCxnSpPr>
          <p:nvPr/>
        </p:nvCxnSpPr>
        <p:spPr>
          <a:xfrm flipH="1">
            <a:off x="2482640" y="379631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107">
            <a:extLst>
              <a:ext uri="{FF2B5EF4-FFF2-40B4-BE49-F238E27FC236}">
                <a16:creationId xmlns:a16="http://schemas.microsoft.com/office/drawing/2014/main" id="{3544417B-5ABC-4F2D-A994-E28301E46886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07906D83-5F4C-48F2-A21A-D7CB0BDFFC7A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42" name="直线连接符 109">
            <a:extLst>
              <a:ext uri="{FF2B5EF4-FFF2-40B4-BE49-F238E27FC236}">
                <a16:creationId xmlns:a16="http://schemas.microsoft.com/office/drawing/2014/main" id="{F7A1ED2C-2B80-45B6-996D-A558FC91A38F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110">
            <a:extLst>
              <a:ext uri="{FF2B5EF4-FFF2-40B4-BE49-F238E27FC236}">
                <a16:creationId xmlns:a16="http://schemas.microsoft.com/office/drawing/2014/main" id="{8ED6003C-AE91-4E84-AE9E-1A69FF429C0F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圆柱体 111">
            <a:extLst>
              <a:ext uri="{FF2B5EF4-FFF2-40B4-BE49-F238E27FC236}">
                <a16:creationId xmlns:a16="http://schemas.microsoft.com/office/drawing/2014/main" id="{0DC23237-D757-45E8-B9E5-0E41251AECF7}"/>
              </a:ext>
            </a:extLst>
          </p:cNvPr>
          <p:cNvSpPr/>
          <p:nvPr/>
        </p:nvSpPr>
        <p:spPr bwMode="auto">
          <a:xfrm>
            <a:off x="328492" y="5082906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矩形 115">
            <a:extLst>
              <a:ext uri="{FF2B5EF4-FFF2-40B4-BE49-F238E27FC236}">
                <a16:creationId xmlns:a16="http://schemas.microsoft.com/office/drawing/2014/main" id="{64B056D3-D935-4839-BCF7-08B846DBB3AC}"/>
              </a:ext>
            </a:extLst>
          </p:cNvPr>
          <p:cNvSpPr/>
          <p:nvPr/>
        </p:nvSpPr>
        <p:spPr bwMode="auto">
          <a:xfrm>
            <a:off x="361992" y="4443535"/>
            <a:ext cx="1523998" cy="46098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46" name="矩形 116">
            <a:extLst>
              <a:ext uri="{FF2B5EF4-FFF2-40B4-BE49-F238E27FC236}">
                <a16:creationId xmlns:a16="http://schemas.microsoft.com/office/drawing/2014/main" id="{049AFF6D-8041-4B68-80F2-3A962DEEA4B8}"/>
              </a:ext>
            </a:extLst>
          </p:cNvPr>
          <p:cNvSpPr/>
          <p:nvPr/>
        </p:nvSpPr>
        <p:spPr bwMode="auto">
          <a:xfrm>
            <a:off x="3273251" y="4481602"/>
            <a:ext cx="1294171" cy="46098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cxnSp>
        <p:nvCxnSpPr>
          <p:cNvPr id="47" name="直线连接符 117">
            <a:extLst>
              <a:ext uri="{FF2B5EF4-FFF2-40B4-BE49-F238E27FC236}">
                <a16:creationId xmlns:a16="http://schemas.microsoft.com/office/drawing/2014/main" id="{0368E91B-A65A-4B85-BD77-CB411FA23D26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 flipH="1">
            <a:off x="3428068" y="4942582"/>
            <a:ext cx="492269" cy="32454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18">
            <a:extLst>
              <a:ext uri="{FF2B5EF4-FFF2-40B4-BE49-F238E27FC236}">
                <a16:creationId xmlns:a16="http://schemas.microsoft.com/office/drawing/2014/main" id="{29F26C32-D23A-446F-82A6-2CBBA40B7AE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23991" y="4904515"/>
            <a:ext cx="1" cy="172322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130">
            <a:extLst>
              <a:ext uri="{FF2B5EF4-FFF2-40B4-BE49-F238E27FC236}">
                <a16:creationId xmlns:a16="http://schemas.microsoft.com/office/drawing/2014/main" id="{D8BC4DE9-12AC-45D9-8D13-0933EC29C991}"/>
              </a:ext>
            </a:extLst>
          </p:cNvPr>
          <p:cNvSpPr/>
          <p:nvPr/>
        </p:nvSpPr>
        <p:spPr bwMode="auto">
          <a:xfrm>
            <a:off x="5588486" y="3971923"/>
            <a:ext cx="2895600" cy="1622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矩形 131">
            <a:extLst>
              <a:ext uri="{FF2B5EF4-FFF2-40B4-BE49-F238E27FC236}">
                <a16:creationId xmlns:a16="http://schemas.microsoft.com/office/drawing/2014/main" id="{BBBE8845-7021-4C0C-852D-73D50677AC67}"/>
              </a:ext>
            </a:extLst>
          </p:cNvPr>
          <p:cNvSpPr/>
          <p:nvPr/>
        </p:nvSpPr>
        <p:spPr bwMode="auto">
          <a:xfrm>
            <a:off x="6994903" y="4048459"/>
            <a:ext cx="1294168" cy="671248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</a:t>
            </a:r>
          </a:p>
        </p:txBody>
      </p:sp>
      <p:grpSp>
        <p:nvGrpSpPr>
          <p:cNvPr id="51" name="组合 132">
            <a:extLst>
              <a:ext uri="{FF2B5EF4-FFF2-40B4-BE49-F238E27FC236}">
                <a16:creationId xmlns:a16="http://schemas.microsoft.com/office/drawing/2014/main" id="{2A68963B-2704-4108-AED4-B041BEBAB81C}"/>
              </a:ext>
            </a:extLst>
          </p:cNvPr>
          <p:cNvGrpSpPr/>
          <p:nvPr/>
        </p:nvGrpSpPr>
        <p:grpSpPr>
          <a:xfrm>
            <a:off x="5793385" y="4220989"/>
            <a:ext cx="1007424" cy="382629"/>
            <a:chOff x="5474805" y="4787345"/>
            <a:chExt cx="1007424" cy="382629"/>
          </a:xfrm>
        </p:grpSpPr>
        <p:sp>
          <p:nvSpPr>
            <p:cNvPr id="52" name="Rectangle 707">
              <a:extLst>
                <a:ext uri="{FF2B5EF4-FFF2-40B4-BE49-F238E27FC236}">
                  <a16:creationId xmlns:a16="http://schemas.microsoft.com/office/drawing/2014/main" id="{F8506772-E497-4B19-A8F0-AE04C27DB4EF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8">
              <a:extLst>
                <a:ext uri="{FF2B5EF4-FFF2-40B4-BE49-F238E27FC236}">
                  <a16:creationId xmlns:a16="http://schemas.microsoft.com/office/drawing/2014/main" id="{66C8740E-15AB-47D2-AE12-8B6638F6442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Rectangle 709">
              <a:extLst>
                <a:ext uri="{FF2B5EF4-FFF2-40B4-BE49-F238E27FC236}">
                  <a16:creationId xmlns:a16="http://schemas.microsoft.com/office/drawing/2014/main" id="{56F6205E-8A8B-482E-87E4-53480C8332F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55" name="直线连接符 136">
            <a:extLst>
              <a:ext uri="{FF2B5EF4-FFF2-40B4-BE49-F238E27FC236}">
                <a16:creationId xmlns:a16="http://schemas.microsoft.com/office/drawing/2014/main" id="{22008315-2ABE-4E9C-B70C-7404996FA305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 flipV="1">
            <a:off x="6800809" y="4380417"/>
            <a:ext cx="194094" cy="366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137">
            <a:extLst>
              <a:ext uri="{FF2B5EF4-FFF2-40B4-BE49-F238E27FC236}">
                <a16:creationId xmlns:a16="http://schemas.microsoft.com/office/drawing/2014/main" id="{266C20AE-3A35-4809-A8D5-6643985FAC3D}"/>
              </a:ext>
            </a:extLst>
          </p:cNvPr>
          <p:cNvSpPr txBox="1"/>
          <p:nvPr/>
        </p:nvSpPr>
        <p:spPr>
          <a:xfrm>
            <a:off x="6205489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57" name="圆柱体 138">
            <a:extLst>
              <a:ext uri="{FF2B5EF4-FFF2-40B4-BE49-F238E27FC236}">
                <a16:creationId xmlns:a16="http://schemas.microsoft.com/office/drawing/2014/main" id="{F0D1D1D3-F90D-4EC7-8524-01D7A4AA86B9}"/>
              </a:ext>
            </a:extLst>
          </p:cNvPr>
          <p:cNvSpPr/>
          <p:nvPr/>
        </p:nvSpPr>
        <p:spPr bwMode="auto">
          <a:xfrm>
            <a:off x="6873081" y="4908418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直线连接符 139">
            <a:extLst>
              <a:ext uri="{FF2B5EF4-FFF2-40B4-BE49-F238E27FC236}">
                <a16:creationId xmlns:a16="http://schemas.microsoft.com/office/drawing/2014/main" id="{C8FD8507-2BD1-4B59-ADC7-E30D260E99F2}"/>
              </a:ext>
            </a:extLst>
          </p:cNvPr>
          <p:cNvCxnSpPr>
            <a:cxnSpLocks/>
            <a:stCxn id="50" idx="2"/>
            <a:endCxn id="57" idx="1"/>
          </p:cNvCxnSpPr>
          <p:nvPr/>
        </p:nvCxnSpPr>
        <p:spPr>
          <a:xfrm flipH="1">
            <a:off x="7635081" y="4719707"/>
            <a:ext cx="6906" cy="18871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39">
            <a:extLst>
              <a:ext uri="{FF2B5EF4-FFF2-40B4-BE49-F238E27FC236}">
                <a16:creationId xmlns:a16="http://schemas.microsoft.com/office/drawing/2014/main" id="{2122B0A9-F2B5-4158-8724-D8B34BE12B07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67">
            <a:extLst>
              <a:ext uri="{FF2B5EF4-FFF2-40B4-BE49-F238E27FC236}">
                <a16:creationId xmlns:a16="http://schemas.microsoft.com/office/drawing/2014/main" id="{E33CC130-F080-40E3-A449-8EA2BF5CB178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文本框 68">
            <a:extLst>
              <a:ext uri="{FF2B5EF4-FFF2-40B4-BE49-F238E27FC236}">
                <a16:creationId xmlns:a16="http://schemas.microsoft.com/office/drawing/2014/main" id="{B5C9CE16-4E50-476D-AA44-34ADECBA485C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  <a:ln>
            <a:noFill/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b="1" dirty="0">
                <a:solidFill>
                  <a:srgbClr val="C00000"/>
                </a:solidFill>
              </a:rPr>
              <a:t>网络节点</a:t>
            </a:r>
          </a:p>
        </p:txBody>
      </p:sp>
      <p:grpSp>
        <p:nvGrpSpPr>
          <p:cNvPr id="62" name="组合 69">
            <a:extLst>
              <a:ext uri="{FF2B5EF4-FFF2-40B4-BE49-F238E27FC236}">
                <a16:creationId xmlns:a16="http://schemas.microsoft.com/office/drawing/2014/main" id="{3B3426ED-F1C4-48C9-AE0F-E53628DE8099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63" name="Rectangle 707">
              <a:extLst>
                <a:ext uri="{FF2B5EF4-FFF2-40B4-BE49-F238E27FC236}">
                  <a16:creationId xmlns:a16="http://schemas.microsoft.com/office/drawing/2014/main" id="{7C87F03F-B521-43FD-A3EF-DA48AE6765A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4" name="Rectangle 708">
              <a:extLst>
                <a:ext uri="{FF2B5EF4-FFF2-40B4-BE49-F238E27FC236}">
                  <a16:creationId xmlns:a16="http://schemas.microsoft.com/office/drawing/2014/main" id="{24EBDB24-06C6-42C3-9BA3-6BD9599AD12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5" name="Rectangle 709">
              <a:extLst>
                <a:ext uri="{FF2B5EF4-FFF2-40B4-BE49-F238E27FC236}">
                  <a16:creationId xmlns:a16="http://schemas.microsoft.com/office/drawing/2014/main" id="{080D1DC2-C545-455D-A1A5-0AFDA5F8246C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6" name="矩形 73">
            <a:extLst>
              <a:ext uri="{FF2B5EF4-FFF2-40B4-BE49-F238E27FC236}">
                <a16:creationId xmlns:a16="http://schemas.microsoft.com/office/drawing/2014/main" id="{D671C232-43FC-4FF9-B5EE-445CEBE7EE00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67" name="矩形 74">
            <a:extLst>
              <a:ext uri="{FF2B5EF4-FFF2-40B4-BE49-F238E27FC236}">
                <a16:creationId xmlns:a16="http://schemas.microsoft.com/office/drawing/2014/main" id="{B2DC1ED0-5D48-4D3E-BE6E-28F35A602471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68" name="直线连接符 75">
            <a:extLst>
              <a:ext uri="{FF2B5EF4-FFF2-40B4-BE49-F238E27FC236}">
                <a16:creationId xmlns:a16="http://schemas.microsoft.com/office/drawing/2014/main" id="{8209E398-2DB1-48E0-B72B-58002783AE03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38">
            <a:extLst>
              <a:ext uri="{FF2B5EF4-FFF2-40B4-BE49-F238E27FC236}">
                <a16:creationId xmlns:a16="http://schemas.microsoft.com/office/drawing/2014/main" id="{CABBCD88-69B8-46F3-8CBF-7747A6F879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200723" y="2666277"/>
            <a:ext cx="49902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Segoe UI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4</cp:revision>
  <dcterms:created xsi:type="dcterms:W3CDTF">2019-04-18T11:41:24Z</dcterms:created>
  <dcterms:modified xsi:type="dcterms:W3CDTF">2019-05-28T05:55:14Z</dcterms:modified>
</cp:coreProperties>
</file>