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A18B-706F-40CC-83CF-C5029092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64AFB-057A-4B3E-9FC0-E1837FC2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00FB-0C4E-44E2-A8FE-A2B9814C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DD6E-27CC-4A65-BFE7-C0605F6E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0982-E864-4A76-9C11-0EB21F0A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5AF5-4361-4531-A839-7871146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A4003-A768-4164-8409-35CA10EF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54DE-3AFC-45A3-A804-8267EDCD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C1B6-BA7E-4234-81DF-A4E832E5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4691-2CA8-4BA3-87D0-B9366016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0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AD645-E435-467A-A448-AE91AAD1C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FE63D-B7A0-4894-BB19-B88FBA09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81B8-F46A-47B2-B35C-FE58DEFF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C271-DC0C-4090-97A3-656DED57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4912-22D6-4D15-B72F-05AAF40D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639B-F58F-47B2-B4B9-85C755E7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755A-3150-4448-B805-B2313E88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7535-D8E0-4B8B-A3FA-FFB00E9E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10CBC-DC45-445F-A8D1-CBC3E3B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F947-730A-4687-B00C-E3C38FA0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AE49-B790-4E76-B456-4E4803EA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CE90-801E-4C70-891B-AA6F82E6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4C74-C534-428A-BC18-C4AF3356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0FDB-1CB5-470C-8F3E-6CA9D324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D112A-E0B9-4B29-89DA-E02CBF9C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6849-E34A-4D06-A4B6-5DE12AD9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7242-B6F0-44AF-BD72-2E85B3D0D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931B-3DA8-48D6-A015-04B8520CE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8B43-9EF7-487D-97FA-4651195F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2890-2030-42E1-AADE-12F60054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D27A4-DC5E-486B-8D01-9207B7D6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8E32-0EBE-471E-8424-EEF5261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8EBE-C2AB-4487-AF24-CCDD4502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D5B4A-DC52-4AA8-A147-B27B17CB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164DA-9079-454B-9369-D5B9CCCF5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8CFB2-D7EE-48DD-ADBD-7C0B848CD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B2C08-B804-4B67-9DCE-B4B3DEE4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0DA6D-F0CD-456C-8F36-45BCAD3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7966E-5B48-405F-A7DE-EE618E3C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680A-14C2-4F55-B00F-592FC364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935D8-6988-44D1-A25F-270E26A6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1F4E-D0B5-48CD-B939-86F2B697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BE709-E1CD-4DD7-B8B7-C8FFFAF2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95697-9636-433E-BD5C-6C15934A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496C3-2FDE-458A-9BD6-F6984878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5F6B0-FAAF-4065-B055-6A2EBC52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A38A-970C-49E9-AC18-4BDDDAEC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CD3C-E03E-47AC-B77B-1481BB99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8E648-41D4-4E95-993D-D23CA5F26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045D1-4A56-46EE-AEEC-70948E09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EFFBE-9290-4B86-AF04-95329E82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79A1A-1B74-41A6-8FE5-06687F53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86F8-699D-4483-99C6-21C6C0D3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06B73-DC59-4F1C-9D68-FFA40319E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F4DA6-3CFC-4056-A381-35295B8A0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9811E-046D-4509-A2FE-94BA04E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1EC84-4416-419D-B501-AC4683B3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BBAE8-6E3E-49BF-88AD-2E3D95B8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97F67-391A-4BAE-84AF-04A9C8B2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674B-F06F-43FB-960C-C96F11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5AB8-FAF3-4681-A412-18F7CB24C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A1DD-10A6-425D-B8F9-CFF711089B9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B0D1-4F8E-4F72-BEC8-37DF93564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ED42-796B-4395-BAC6-F9097A89E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5B4E-266B-460A-B199-66E3B77B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473196-25BB-4BE6-A2A3-9504FB62AC68}"/>
              </a:ext>
            </a:extLst>
          </p:cNvPr>
          <p:cNvSpPr/>
          <p:nvPr/>
        </p:nvSpPr>
        <p:spPr>
          <a:xfrm>
            <a:off x="1403059" y="3712817"/>
            <a:ext cx="3221372" cy="151840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33AE0-7147-44E7-92C0-1816B2C602C2}"/>
              </a:ext>
            </a:extLst>
          </p:cNvPr>
          <p:cNvSpPr/>
          <p:nvPr/>
        </p:nvSpPr>
        <p:spPr>
          <a:xfrm>
            <a:off x="1702966" y="4114539"/>
            <a:ext cx="2873230" cy="106120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E9EB6-FD89-4199-9382-B324ED1CB175}"/>
              </a:ext>
            </a:extLst>
          </p:cNvPr>
          <p:cNvSpPr txBox="1"/>
          <p:nvPr/>
        </p:nvSpPr>
        <p:spPr>
          <a:xfrm>
            <a:off x="1391555" y="3711919"/>
            <a:ext cx="20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Catapult </a:t>
            </a:r>
            <a:r>
              <a:rPr lang="en-US" altLang="zh-CN" dirty="0">
                <a:solidFill>
                  <a:schemeClr val="bg1"/>
                </a:solidFill>
              </a:rPr>
              <a:t>FPGA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6AFCE-BACB-4D53-9C47-75D11D543558}"/>
              </a:ext>
            </a:extLst>
          </p:cNvPr>
          <p:cNvSpPr txBox="1"/>
          <p:nvPr/>
        </p:nvSpPr>
        <p:spPr>
          <a:xfrm>
            <a:off x="1773544" y="410931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ClickNP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68DC9-2838-48BA-BE90-E5FB73901993}"/>
              </a:ext>
            </a:extLst>
          </p:cNvPr>
          <p:cNvCxnSpPr/>
          <p:nvPr/>
        </p:nvCxnSpPr>
        <p:spPr>
          <a:xfrm>
            <a:off x="783587" y="3545038"/>
            <a:ext cx="4134459" cy="8388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881274-5FD8-4CB0-A6A6-84B1CE629890}"/>
              </a:ext>
            </a:extLst>
          </p:cNvPr>
          <p:cNvSpPr txBox="1"/>
          <p:nvPr/>
        </p:nvSpPr>
        <p:spPr>
          <a:xfrm>
            <a:off x="685800" y="358972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02025-3E73-4B93-9703-DEDFF25BC60C}"/>
              </a:ext>
            </a:extLst>
          </p:cNvPr>
          <p:cNvSpPr txBox="1"/>
          <p:nvPr/>
        </p:nvSpPr>
        <p:spPr>
          <a:xfrm>
            <a:off x="722348" y="29996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088E4-8926-44E6-A50C-323017BD5DFA}"/>
              </a:ext>
            </a:extLst>
          </p:cNvPr>
          <p:cNvSpPr/>
          <p:nvPr/>
        </p:nvSpPr>
        <p:spPr>
          <a:xfrm>
            <a:off x="1429225" y="2978725"/>
            <a:ext cx="2889007" cy="41116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4CC6B-2E5F-499F-A4F6-116AC4AA66A0}"/>
              </a:ext>
            </a:extLst>
          </p:cNvPr>
          <p:cNvSpPr txBox="1"/>
          <p:nvPr/>
        </p:nvSpPr>
        <p:spPr>
          <a:xfrm>
            <a:off x="1962431" y="301206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Catapult PCIe </a:t>
            </a:r>
            <a:r>
              <a:rPr lang="zh-CN" altLang="en-US" dirty="0">
                <a:solidFill>
                  <a:schemeClr val="bg1"/>
                </a:solidFill>
              </a:rPr>
              <a:t>驱动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47CCA-52AF-418A-9FB8-3D864E775F65}"/>
              </a:ext>
            </a:extLst>
          </p:cNvPr>
          <p:cNvSpPr/>
          <p:nvPr/>
        </p:nvSpPr>
        <p:spPr>
          <a:xfrm>
            <a:off x="1431999" y="2118362"/>
            <a:ext cx="2886234" cy="7268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C26CB-F0DF-455F-A210-E0AC82FC9504}"/>
              </a:ext>
            </a:extLst>
          </p:cNvPr>
          <p:cNvSpPr txBox="1"/>
          <p:nvPr/>
        </p:nvSpPr>
        <p:spPr>
          <a:xfrm>
            <a:off x="1429226" y="214684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ClickNP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运行库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6AA9A-E61B-42C5-A8BE-6DC45C842E39}"/>
              </a:ext>
            </a:extLst>
          </p:cNvPr>
          <p:cNvSpPr/>
          <p:nvPr/>
        </p:nvSpPr>
        <p:spPr>
          <a:xfrm>
            <a:off x="1429226" y="1250102"/>
            <a:ext cx="2889007" cy="868367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A435C-D0EF-4DE9-B87F-13F183714FCF}"/>
              </a:ext>
            </a:extLst>
          </p:cNvPr>
          <p:cNvSpPr txBox="1"/>
          <p:nvPr/>
        </p:nvSpPr>
        <p:spPr>
          <a:xfrm>
            <a:off x="1429225" y="1248006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ClickNP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主机进程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66">
            <a:extLst>
              <a:ext uri="{FF2B5EF4-FFF2-40B4-BE49-F238E27FC236}">
                <a16:creationId xmlns:a16="http://schemas.microsoft.com/office/drawing/2014/main" id="{2D3B13FF-0511-4122-82CE-7701A4C4BF06}"/>
              </a:ext>
            </a:extLst>
          </p:cNvPr>
          <p:cNvSpPr/>
          <p:nvPr/>
        </p:nvSpPr>
        <p:spPr>
          <a:xfrm>
            <a:off x="1527371" y="1590071"/>
            <a:ext cx="1003846" cy="440422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DD96E-9A64-42CC-9AE9-0CDC59678D82}"/>
              </a:ext>
            </a:extLst>
          </p:cNvPr>
          <p:cNvSpPr txBox="1"/>
          <p:nvPr/>
        </p:nvSpPr>
        <p:spPr>
          <a:xfrm>
            <a:off x="1559195" y="16459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管程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ounded Rectangle 68">
            <a:extLst>
              <a:ext uri="{FF2B5EF4-FFF2-40B4-BE49-F238E27FC236}">
                <a16:creationId xmlns:a16="http://schemas.microsoft.com/office/drawing/2014/main" id="{7C94F2D4-5763-4419-8DB7-64B63BDB7F12}"/>
              </a:ext>
            </a:extLst>
          </p:cNvPr>
          <p:cNvSpPr/>
          <p:nvPr/>
        </p:nvSpPr>
        <p:spPr>
          <a:xfrm>
            <a:off x="2749568" y="1593530"/>
            <a:ext cx="1003846" cy="440422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D38C8-5578-4F3C-8961-95B579ACF46E}"/>
              </a:ext>
            </a:extLst>
          </p:cNvPr>
          <p:cNvSpPr txBox="1"/>
          <p:nvPr/>
        </p:nvSpPr>
        <p:spPr>
          <a:xfrm>
            <a:off x="2732505" y="16362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工作线程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Up-Down Arrow 70">
            <a:extLst>
              <a:ext uri="{FF2B5EF4-FFF2-40B4-BE49-F238E27FC236}">
                <a16:creationId xmlns:a16="http://schemas.microsoft.com/office/drawing/2014/main" id="{D2450EED-CB9B-421B-9A97-77B9D35BC6D9}"/>
              </a:ext>
            </a:extLst>
          </p:cNvPr>
          <p:cNvSpPr/>
          <p:nvPr/>
        </p:nvSpPr>
        <p:spPr>
          <a:xfrm>
            <a:off x="2912997" y="3360479"/>
            <a:ext cx="274819" cy="440419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Up-Down Arrow 71">
            <a:extLst>
              <a:ext uri="{FF2B5EF4-FFF2-40B4-BE49-F238E27FC236}">
                <a16:creationId xmlns:a16="http://schemas.microsoft.com/office/drawing/2014/main" id="{FB2561BA-B061-47AB-B1EA-735914654F79}"/>
              </a:ext>
            </a:extLst>
          </p:cNvPr>
          <p:cNvSpPr/>
          <p:nvPr/>
        </p:nvSpPr>
        <p:spPr>
          <a:xfrm>
            <a:off x="2911425" y="2752278"/>
            <a:ext cx="228156" cy="326782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Snip Single Corner Rectangle 72">
            <a:extLst>
              <a:ext uri="{FF2B5EF4-FFF2-40B4-BE49-F238E27FC236}">
                <a16:creationId xmlns:a16="http://schemas.microsoft.com/office/drawing/2014/main" id="{39E5D659-9E46-415F-B2A7-2478D3C6A005}"/>
              </a:ext>
            </a:extLst>
          </p:cNvPr>
          <p:cNvSpPr/>
          <p:nvPr/>
        </p:nvSpPr>
        <p:spPr>
          <a:xfrm>
            <a:off x="7055673" y="1208412"/>
            <a:ext cx="847288" cy="427838"/>
          </a:xfrm>
          <a:prstGeom prst="snip1Rect">
            <a:avLst/>
          </a:prstGeom>
          <a:solidFill>
            <a:srgbClr val="006EB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Snip Single Corner Rectangle 73">
            <a:extLst>
              <a:ext uri="{FF2B5EF4-FFF2-40B4-BE49-F238E27FC236}">
                <a16:creationId xmlns:a16="http://schemas.microsoft.com/office/drawing/2014/main" id="{04EABF56-AC3A-462E-9108-06BE8242FFB4}"/>
              </a:ext>
            </a:extLst>
          </p:cNvPr>
          <p:cNvSpPr/>
          <p:nvPr/>
        </p:nvSpPr>
        <p:spPr>
          <a:xfrm>
            <a:off x="6971783" y="1308864"/>
            <a:ext cx="847288" cy="427838"/>
          </a:xfrm>
          <a:prstGeom prst="snip1Rect">
            <a:avLst/>
          </a:prstGeom>
          <a:solidFill>
            <a:srgbClr val="006EB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74">
            <a:extLst>
              <a:ext uri="{FF2B5EF4-FFF2-40B4-BE49-F238E27FC236}">
                <a16:creationId xmlns:a16="http://schemas.microsoft.com/office/drawing/2014/main" id="{E044CF4F-A345-4173-ACAB-E33821DCCABC}"/>
              </a:ext>
            </a:extLst>
          </p:cNvPr>
          <p:cNvSpPr/>
          <p:nvPr/>
        </p:nvSpPr>
        <p:spPr>
          <a:xfrm>
            <a:off x="6887893" y="1409316"/>
            <a:ext cx="847288" cy="427838"/>
          </a:xfrm>
          <a:prstGeom prst="snip1Rect">
            <a:avLst/>
          </a:prstGeom>
          <a:solidFill>
            <a:srgbClr val="006EB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63911-6EC6-4ABA-9D4E-4CEBDD3B93DF}"/>
              </a:ext>
            </a:extLst>
          </p:cNvPr>
          <p:cNvSpPr txBox="1"/>
          <p:nvPr/>
        </p:nvSpPr>
        <p:spPr>
          <a:xfrm>
            <a:off x="6873497" y="1361625"/>
            <a:ext cx="84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ClickNP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元件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ounded Rectangle 76">
            <a:extLst>
              <a:ext uri="{FF2B5EF4-FFF2-40B4-BE49-F238E27FC236}">
                <a16:creationId xmlns:a16="http://schemas.microsoft.com/office/drawing/2014/main" id="{9F9BBEF1-34B8-4548-A2DF-5BB042F6D9AA}"/>
              </a:ext>
            </a:extLst>
          </p:cNvPr>
          <p:cNvSpPr/>
          <p:nvPr/>
        </p:nvSpPr>
        <p:spPr>
          <a:xfrm>
            <a:off x="6887893" y="2257607"/>
            <a:ext cx="1065401" cy="6284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77">
            <a:extLst>
              <a:ext uri="{FF2B5EF4-FFF2-40B4-BE49-F238E27FC236}">
                <a16:creationId xmlns:a16="http://schemas.microsoft.com/office/drawing/2014/main" id="{B2CBE477-5915-4CA2-9E5A-38BBBF3AA85F}"/>
              </a:ext>
            </a:extLst>
          </p:cNvPr>
          <p:cNvSpPr/>
          <p:nvPr/>
        </p:nvSpPr>
        <p:spPr>
          <a:xfrm>
            <a:off x="5684074" y="2001171"/>
            <a:ext cx="1065401" cy="914533"/>
          </a:xfrm>
          <a:prstGeom prst="roundRect">
            <a:avLst/>
          </a:prstGeom>
          <a:solidFill>
            <a:srgbClr val="006EB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BED755-8B85-4E4E-863A-8C9D8A7A6050}"/>
              </a:ext>
            </a:extLst>
          </p:cNvPr>
          <p:cNvSpPr txBox="1"/>
          <p:nvPr/>
        </p:nvSpPr>
        <p:spPr>
          <a:xfrm>
            <a:off x="5637934" y="2120427"/>
            <a:ext cx="11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ClickNP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管程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059C3D-BD2E-477D-BCE9-68AB36CF558E}"/>
              </a:ext>
            </a:extLst>
          </p:cNvPr>
          <p:cNvSpPr/>
          <p:nvPr/>
        </p:nvSpPr>
        <p:spPr>
          <a:xfrm>
            <a:off x="6010074" y="3154658"/>
            <a:ext cx="1901688" cy="44872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ClickNP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编译器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F6D21E-CA22-41CB-AD6C-7CFD371A22CE}"/>
              </a:ext>
            </a:extLst>
          </p:cNvPr>
          <p:cNvCxnSpPr>
            <a:endCxn id="25" idx="0"/>
          </p:cNvCxnSpPr>
          <p:nvPr/>
        </p:nvCxnSpPr>
        <p:spPr>
          <a:xfrm>
            <a:off x="7143757" y="1855958"/>
            <a:ext cx="276837" cy="4016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5F8CB2-3A8B-461F-9128-7EF49895B152}"/>
              </a:ext>
            </a:extLst>
          </p:cNvPr>
          <p:cNvCxnSpPr/>
          <p:nvPr/>
        </p:nvCxnSpPr>
        <p:spPr>
          <a:xfrm flipH="1">
            <a:off x="7548525" y="1787705"/>
            <a:ext cx="255864" cy="4816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0DEB99-704D-45E5-B6F5-00515B45C6B5}"/>
              </a:ext>
            </a:extLst>
          </p:cNvPr>
          <p:cNvCxnSpPr/>
          <p:nvPr/>
        </p:nvCxnSpPr>
        <p:spPr>
          <a:xfrm flipH="1">
            <a:off x="7143757" y="2915704"/>
            <a:ext cx="276836" cy="25137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E3C863-95F2-46AA-BB01-0E97E3BA4826}"/>
              </a:ext>
            </a:extLst>
          </p:cNvPr>
          <p:cNvCxnSpPr>
            <a:endCxn id="28" idx="0"/>
          </p:cNvCxnSpPr>
          <p:nvPr/>
        </p:nvCxnSpPr>
        <p:spPr>
          <a:xfrm>
            <a:off x="6233550" y="2886014"/>
            <a:ext cx="727368" cy="26864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Left Arrow 84">
            <a:extLst>
              <a:ext uri="{FF2B5EF4-FFF2-40B4-BE49-F238E27FC236}">
                <a16:creationId xmlns:a16="http://schemas.microsoft.com/office/drawing/2014/main" id="{A4B39EE2-E67A-4FF8-BE79-11347CD325FA}"/>
              </a:ext>
            </a:extLst>
          </p:cNvPr>
          <p:cNvSpPr/>
          <p:nvPr/>
        </p:nvSpPr>
        <p:spPr>
          <a:xfrm rot="3600000">
            <a:off x="3766160" y="2765373"/>
            <a:ext cx="2483268" cy="186460"/>
          </a:xfrm>
          <a:prstGeom prst="leftArrow">
            <a:avLst>
              <a:gd name="adj1" fmla="val 50000"/>
              <a:gd name="adj2" fmla="val 2210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D81504-5702-45C5-94C6-C38EE289066A}"/>
              </a:ext>
            </a:extLst>
          </p:cNvPr>
          <p:cNvSpPr/>
          <p:nvPr/>
        </p:nvSpPr>
        <p:spPr>
          <a:xfrm>
            <a:off x="3118256" y="2440185"/>
            <a:ext cx="1145025" cy="358903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6F8EB-6542-4119-8FBC-8E6177B984E0}"/>
              </a:ext>
            </a:extLst>
          </p:cNvPr>
          <p:cNvSpPr txBox="1"/>
          <p:nvPr/>
        </p:nvSpPr>
        <p:spPr>
          <a:xfrm>
            <a:off x="3075299" y="2461897"/>
            <a:ext cx="1234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HLS </a:t>
            </a:r>
            <a:r>
              <a:rPr lang="zh-CN" altLang="en-US" sz="1200" dirty="0">
                <a:solidFill>
                  <a:schemeClr val="bg1"/>
                </a:solidFill>
              </a:rPr>
              <a:t>运行库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918487-9B60-41EE-9855-BDD8D0F5859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960918" y="3603384"/>
            <a:ext cx="672334" cy="4379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Left Arrow 89">
            <a:extLst>
              <a:ext uri="{FF2B5EF4-FFF2-40B4-BE49-F238E27FC236}">
                <a16:creationId xmlns:a16="http://schemas.microsoft.com/office/drawing/2014/main" id="{A74D68DB-FC96-489D-8227-B036DAA1325B}"/>
              </a:ext>
            </a:extLst>
          </p:cNvPr>
          <p:cNvSpPr/>
          <p:nvPr/>
        </p:nvSpPr>
        <p:spPr>
          <a:xfrm rot="-300000">
            <a:off x="4713369" y="4823338"/>
            <a:ext cx="2430806" cy="192773"/>
          </a:xfrm>
          <a:prstGeom prst="leftArrow">
            <a:avLst>
              <a:gd name="adj1" fmla="val 50000"/>
              <a:gd name="adj2" fmla="val 2424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8BEF52-1FD6-40B3-AE7E-431FDE8D77D6}"/>
              </a:ext>
            </a:extLst>
          </p:cNvPr>
          <p:cNvSpPr/>
          <p:nvPr/>
        </p:nvSpPr>
        <p:spPr>
          <a:xfrm>
            <a:off x="1751201" y="2458438"/>
            <a:ext cx="1170315" cy="337021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6998B2-35FC-4FEB-AF60-C90A831B4A9D}"/>
              </a:ext>
            </a:extLst>
          </p:cNvPr>
          <p:cNvSpPr txBox="1"/>
          <p:nvPr/>
        </p:nvSpPr>
        <p:spPr>
          <a:xfrm>
            <a:off x="1825219" y="2482586"/>
            <a:ext cx="1040670" cy="276999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PCIe I/O </a:t>
            </a:r>
            <a:r>
              <a:rPr lang="zh-CN" altLang="en-US" sz="1200" dirty="0">
                <a:solidFill>
                  <a:schemeClr val="bg1"/>
                </a:solidFill>
              </a:rPr>
              <a:t>管道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1CB244-1BB2-4FE7-B970-1B2F9B580A06}"/>
              </a:ext>
            </a:extLst>
          </p:cNvPr>
          <p:cNvSpPr txBox="1"/>
          <p:nvPr/>
        </p:nvSpPr>
        <p:spPr>
          <a:xfrm>
            <a:off x="1816302" y="4795007"/>
            <a:ext cx="1968917" cy="276999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FPGA </a:t>
            </a:r>
            <a:r>
              <a:rPr lang="zh-CN" altLang="en-US" sz="1200" dirty="0">
                <a:solidFill>
                  <a:schemeClr val="bg1"/>
                </a:solidFill>
              </a:rPr>
              <a:t>上的 </a:t>
            </a:r>
            <a:r>
              <a:rPr lang="en-US" altLang="zh-CN" sz="1200" dirty="0">
                <a:solidFill>
                  <a:schemeClr val="bg1"/>
                </a:solidFill>
              </a:rPr>
              <a:t>HLS </a:t>
            </a:r>
            <a:r>
              <a:rPr lang="zh-CN" altLang="en-US" sz="1200" dirty="0">
                <a:solidFill>
                  <a:schemeClr val="bg1"/>
                </a:solidFill>
              </a:rPr>
              <a:t>运行库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93">
            <a:extLst>
              <a:ext uri="{FF2B5EF4-FFF2-40B4-BE49-F238E27FC236}">
                <a16:creationId xmlns:a16="http://schemas.microsoft.com/office/drawing/2014/main" id="{BDBEF8CE-675B-477E-ADCA-59097A3E2F06}"/>
              </a:ext>
            </a:extLst>
          </p:cNvPr>
          <p:cNvSpPr/>
          <p:nvPr/>
        </p:nvSpPr>
        <p:spPr>
          <a:xfrm>
            <a:off x="6887893" y="2257607"/>
            <a:ext cx="1065401" cy="628409"/>
          </a:xfrm>
          <a:prstGeom prst="roundRect">
            <a:avLst/>
          </a:prstGeom>
          <a:solidFill>
            <a:srgbClr val="006EB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346E0D-AEA0-4F8D-9B33-51308D54E11C}"/>
              </a:ext>
            </a:extLst>
          </p:cNvPr>
          <p:cNvSpPr txBox="1"/>
          <p:nvPr/>
        </p:nvSpPr>
        <p:spPr>
          <a:xfrm>
            <a:off x="6841753" y="2269373"/>
            <a:ext cx="11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ClickNP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脚本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D97A0-CCDD-4658-A10A-399ED5E2399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194974" y="3603384"/>
            <a:ext cx="765944" cy="43792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2">
            <a:extLst>
              <a:ext uri="{FF2B5EF4-FFF2-40B4-BE49-F238E27FC236}">
                <a16:creationId xmlns:a16="http://schemas.microsoft.com/office/drawing/2014/main" id="{0208477E-1FF3-4B58-9A4B-E81DCD090F95}"/>
              </a:ext>
            </a:extLst>
          </p:cNvPr>
          <p:cNvSpPr txBox="1"/>
          <p:nvPr/>
        </p:nvSpPr>
        <p:spPr>
          <a:xfrm>
            <a:off x="6999651" y="3537484"/>
            <a:ext cx="199956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中间 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代码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文本框 50">
            <a:extLst>
              <a:ext uri="{FF2B5EF4-FFF2-40B4-BE49-F238E27FC236}">
                <a16:creationId xmlns:a16="http://schemas.microsoft.com/office/drawing/2014/main" id="{04286245-8919-412B-ACBB-3B351FD869AF}"/>
              </a:ext>
            </a:extLst>
          </p:cNvPr>
          <p:cNvSpPr txBox="1"/>
          <p:nvPr/>
        </p:nvSpPr>
        <p:spPr>
          <a:xfrm>
            <a:off x="7039682" y="4630981"/>
            <a:ext cx="1080937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Verilog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C4B506-8DA5-4783-9400-AF85C2B74C71}"/>
              </a:ext>
            </a:extLst>
          </p:cNvPr>
          <p:cNvSpPr/>
          <p:nvPr/>
        </p:nvSpPr>
        <p:spPr>
          <a:xfrm>
            <a:off x="5617395" y="4041308"/>
            <a:ext cx="1155158" cy="65034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 </a:t>
            </a:r>
            <a:r>
              <a:rPr lang="zh-CN" altLang="en-US" dirty="0">
                <a:solidFill>
                  <a:schemeClr val="bg1"/>
                </a:solidFill>
              </a:rPr>
              <a:t>编译器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4E3E1-3FB2-4418-A29A-165DBD382648}"/>
              </a:ext>
            </a:extLst>
          </p:cNvPr>
          <p:cNvSpPr/>
          <p:nvPr/>
        </p:nvSpPr>
        <p:spPr>
          <a:xfrm>
            <a:off x="7046018" y="4036997"/>
            <a:ext cx="1155158" cy="65034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HLS </a:t>
            </a:r>
            <a:r>
              <a:rPr lang="zh-CN" altLang="en-US" dirty="0">
                <a:solidFill>
                  <a:schemeClr val="bg1"/>
                </a:solidFill>
              </a:rPr>
              <a:t>工具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5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2019-05-17T02:46:05Z</dcterms:created>
  <dcterms:modified xsi:type="dcterms:W3CDTF">2019-05-17T02:49:22Z</dcterms:modified>
</cp:coreProperties>
</file>