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B5D-0619-4B08-BE4F-565A79B3D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7ECAD-B866-4177-8C80-3823A55C2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7B5A-256C-403C-B2F6-EA1ECD38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DA91-6580-41DA-81CA-29088CE2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9E9C-05A2-4E28-A49B-503FC524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E2D4-6792-4E60-B40F-00383EFE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00D5A-8C4E-4434-931A-8C8F7845C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35C1-3C5D-42FD-9F70-547B91BC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D4DE-19F1-44AF-89B8-3AB38DCF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FC5C-2EC2-4FD0-A87A-7184C7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7E1BF-7E29-4685-9FD8-CA2DEF8AA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C49EC-3920-4D6B-AFA1-FF6FAAA0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B1E9-D920-42E7-8845-25DF6A0C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5FAE-C4CF-4C21-BF04-2F2A70BF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6C59-D98B-403B-A8FC-ABD3D9EE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8E3B-8859-46E6-90E1-145205AB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1A5D-8E53-4413-BC72-E1FC0094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627B1-681F-45C0-86D4-2E07E177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51D4-5D46-42BE-B419-6B7BFBA0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4B54-9A29-4631-99AD-AA3BC66A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FD46-1B6F-4A6D-9264-2B7EBF89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65D6-5658-4572-9DFB-9B9CF26A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8129-19E1-4391-AD50-99E635BB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6EFD-EFAA-4C6D-A20E-137D6B06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9CD5-2BDF-40FA-BF4F-BFFD8036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7A68-E7B5-49F3-9447-F57F7C5D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F513-EB13-4DC8-999F-45E8F5240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2BD7-7628-42AD-AF41-A352373CA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FC060-4FC4-47D5-924F-FE532B60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560F4-433A-4504-8C76-56D02445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4D6D8-EEBF-47F4-97F8-EDAAAAC5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C698-A1CC-4995-BCAC-73136DAE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8E1B-3FE7-4D05-AA3F-86AEBBE7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60D3A-E013-40DC-AB4A-7A97D5DD2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03902-1E21-47B6-8917-5829CC102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8F227-53F5-45C4-ADE0-43C1D2FA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4FAF6-7230-4972-8C3A-8513F362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E558B-2E54-4033-B7C3-7437EA68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B3C97-B7EA-4DEA-A562-4E2862A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6A20-5AD3-4F12-B58C-96BAC281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6261F-8ADB-46FC-AD48-191127B7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5CA68-075A-40C0-A449-D342EDB4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B4BE5-74B4-4738-8149-B63DC95F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90FA4-FD46-49D4-8354-7682FC4B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21E90-9882-4E3A-8BF7-5DA81107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43ACA-91F8-4445-B3AF-3B83009A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778B-0A4E-4E3D-9A61-477CA4BA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6D36-81BB-4372-8605-9199DB2F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17C0-32C5-44F9-AB57-189D87C03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67967-8940-48F3-9A57-D4B8C49F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4A916-7E9B-44C8-9CE8-E6245B49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F0964-3436-4919-B17F-1083F85A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D039-3DBA-493E-9AC1-B33A68FB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0BB47-AA3B-42C9-902E-243FE8756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CD109-628B-45FA-B897-B59AE615B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484C9-DCCA-4A38-8364-123FA1AA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A3D97-C9F9-4E47-8C91-8A70CFB4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C781-9A87-4BA5-BE02-A89C82C6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E5E16-C3EA-46F9-8706-4ED263E5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08558-8E3E-4D9A-9845-8F11F228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B9EF-2D7F-49B0-925C-E4DD3AEAE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E9C3-C090-4D29-902E-3D4C4651F13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FEAE-67B6-4306-9CDF-27FF150A6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D782F-8A83-4853-97F8-A19A19C44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5CAD-1A4A-4D19-83C2-6B8B3F3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5">
            <a:extLst>
              <a:ext uri="{FF2B5EF4-FFF2-40B4-BE49-F238E27FC236}">
                <a16:creationId xmlns:a16="http://schemas.microsoft.com/office/drawing/2014/main" id="{0AAF1B71-A48A-4110-8C89-E5ADB373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535" y="3182325"/>
            <a:ext cx="2052770" cy="10699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06192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FAE948-34DB-486C-A849-486787CF5910}"/>
              </a:ext>
            </a:extLst>
          </p:cNvPr>
          <p:cNvSpPr txBox="1"/>
          <p:nvPr/>
        </p:nvSpPr>
        <p:spPr>
          <a:xfrm>
            <a:off x="2147048" y="3182326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61922"/>
                </a:solidFill>
              </a:rPr>
              <a:t> 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9F215A-E841-4480-8BD8-9DA25F43F3C8}"/>
              </a:ext>
            </a:extLst>
          </p:cNvPr>
          <p:cNvGrpSpPr/>
          <p:nvPr/>
        </p:nvGrpSpPr>
        <p:grpSpPr>
          <a:xfrm>
            <a:off x="2431932" y="3586680"/>
            <a:ext cx="572421" cy="576071"/>
            <a:chOff x="7143492" y="3343896"/>
            <a:chExt cx="572421" cy="57607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1324C4-8C44-4B47-876A-65A34EF1D451}"/>
                </a:ext>
              </a:extLst>
            </p:cNvPr>
            <p:cNvSpPr/>
            <p:nvPr/>
          </p:nvSpPr>
          <p:spPr>
            <a:xfrm flipH="1" flipV="1">
              <a:off x="7143492" y="3343896"/>
              <a:ext cx="572421" cy="576071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1A75C6-EFB6-4416-8210-1980B028DE2A}"/>
                </a:ext>
              </a:extLst>
            </p:cNvPr>
            <p:cNvSpPr/>
            <p:nvPr/>
          </p:nvSpPr>
          <p:spPr>
            <a:xfrm flipH="1" flipV="1">
              <a:off x="7361555" y="3697519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C72CF91-8214-4EFA-A893-524A51663D57}"/>
                </a:ext>
              </a:extLst>
            </p:cNvPr>
            <p:cNvSpPr/>
            <p:nvPr/>
          </p:nvSpPr>
          <p:spPr>
            <a:xfrm flipH="1" flipV="1">
              <a:off x="7209436" y="3478746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8F6BFB-13F8-4741-ADB4-F07009829831}"/>
                </a:ext>
              </a:extLst>
            </p:cNvPr>
            <p:cNvSpPr/>
            <p:nvPr/>
          </p:nvSpPr>
          <p:spPr>
            <a:xfrm flipH="1" flipV="1">
              <a:off x="7471469" y="3470995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cxnSp>
          <p:nvCxnSpPr>
            <p:cNvPr id="59" name="Curved Connector 10">
              <a:extLst>
                <a:ext uri="{FF2B5EF4-FFF2-40B4-BE49-F238E27FC236}">
                  <a16:creationId xmlns:a16="http://schemas.microsoft.com/office/drawing/2014/main" id="{67A1E970-ECC8-4A67-8084-C76BFD4A1592}"/>
                </a:ext>
              </a:extLst>
            </p:cNvPr>
            <p:cNvCxnSpPr>
              <a:stCxn id="56" idx="2"/>
              <a:endCxn id="58" idx="1"/>
            </p:cNvCxnSpPr>
            <p:nvPr/>
          </p:nvCxnSpPr>
          <p:spPr>
            <a:xfrm flipV="1">
              <a:off x="7535291" y="3619288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11">
              <a:extLst>
                <a:ext uri="{FF2B5EF4-FFF2-40B4-BE49-F238E27FC236}">
                  <a16:creationId xmlns:a16="http://schemas.microsoft.com/office/drawing/2014/main" id="{847933FD-AE97-4426-AA21-0F11A06AFF40}"/>
                </a:ext>
              </a:extLst>
            </p:cNvPr>
            <p:cNvCxnSpPr>
              <a:stCxn id="56" idx="6"/>
              <a:endCxn id="57" idx="7"/>
            </p:cNvCxnSpPr>
            <p:nvPr/>
          </p:nvCxnSpPr>
          <p:spPr>
            <a:xfrm rot="10800000">
              <a:off x="7234879" y="3627039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12">
              <a:extLst>
                <a:ext uri="{FF2B5EF4-FFF2-40B4-BE49-F238E27FC236}">
                  <a16:creationId xmlns:a16="http://schemas.microsoft.com/office/drawing/2014/main" id="{725AD857-7ECC-4340-9FB5-9ED31A2DAF9E}"/>
                </a:ext>
              </a:extLst>
            </p:cNvPr>
            <p:cNvCxnSpPr>
              <a:stCxn id="58" idx="4"/>
              <a:endCxn id="57" idx="4"/>
            </p:cNvCxnSpPr>
            <p:nvPr/>
          </p:nvCxnSpPr>
          <p:spPr>
            <a:xfrm rot="16200000" flipH="1" flipV="1">
              <a:off x="7423445" y="3343853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DDDC91-4790-480B-A682-7FDC09160708}"/>
              </a:ext>
            </a:extLst>
          </p:cNvPr>
          <p:cNvCxnSpPr/>
          <p:nvPr/>
        </p:nvCxnSpPr>
        <p:spPr>
          <a:xfrm>
            <a:off x="2531108" y="3306921"/>
            <a:ext cx="87968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A8E559-3389-4593-BBE5-BFA9F7ED86CB}"/>
              </a:ext>
            </a:extLst>
          </p:cNvPr>
          <p:cNvCxnSpPr/>
          <p:nvPr/>
        </p:nvCxnSpPr>
        <p:spPr>
          <a:xfrm>
            <a:off x="2531108" y="3459325"/>
            <a:ext cx="87968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7E040D-3AD1-48E6-9CCA-0C056F20B2CB}"/>
              </a:ext>
            </a:extLst>
          </p:cNvPr>
          <p:cNvCxnSpPr>
            <a:stCxn id="67" idx="3"/>
            <a:endCxn id="81" idx="1"/>
          </p:cNvCxnSpPr>
          <p:nvPr/>
        </p:nvCxnSpPr>
        <p:spPr>
          <a:xfrm>
            <a:off x="6927709" y="3717312"/>
            <a:ext cx="7086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F5958D4-4A14-4A8D-A451-68B444E8EA48}"/>
              </a:ext>
            </a:extLst>
          </p:cNvPr>
          <p:cNvSpPr/>
          <p:nvPr/>
        </p:nvSpPr>
        <p:spPr bwMode="auto">
          <a:xfrm>
            <a:off x="3219884" y="3713778"/>
            <a:ext cx="687097" cy="40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42EA1-A923-4B72-BAC5-714DC95A2A6D}"/>
              </a:ext>
            </a:extLst>
          </p:cNvPr>
          <p:cNvSpPr txBox="1"/>
          <p:nvPr/>
        </p:nvSpPr>
        <p:spPr>
          <a:xfrm>
            <a:off x="3060321" y="3611728"/>
            <a:ext cx="94641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</a:t>
            </a:r>
          </a:p>
        </p:txBody>
      </p:sp>
      <p:sp>
        <p:nvSpPr>
          <p:cNvPr id="67" name="AutoShape 5">
            <a:extLst>
              <a:ext uri="{FF2B5EF4-FFF2-40B4-BE49-F238E27FC236}">
                <a16:creationId xmlns:a16="http://schemas.microsoft.com/office/drawing/2014/main" id="{0FD50D6E-D5D2-4628-BF41-A2CD686B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939" y="3182325"/>
            <a:ext cx="2052770" cy="10699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06192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F4E0F9-186B-447A-BB23-87158D385A7D}"/>
              </a:ext>
            </a:extLst>
          </p:cNvPr>
          <p:cNvSpPr txBox="1"/>
          <p:nvPr/>
        </p:nvSpPr>
        <p:spPr>
          <a:xfrm>
            <a:off x="4908452" y="3182326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61922"/>
                </a:solidFill>
              </a:rPr>
              <a:t> B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843360-633D-4F23-B192-3AEF79A12E32}"/>
              </a:ext>
            </a:extLst>
          </p:cNvPr>
          <p:cNvGrpSpPr/>
          <p:nvPr/>
        </p:nvGrpSpPr>
        <p:grpSpPr>
          <a:xfrm>
            <a:off x="5193336" y="3586680"/>
            <a:ext cx="572421" cy="576071"/>
            <a:chOff x="7143492" y="3343896"/>
            <a:chExt cx="572421" cy="57607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FD6DC21-B4C4-4EFE-B615-04CE1932BF92}"/>
                </a:ext>
              </a:extLst>
            </p:cNvPr>
            <p:cNvSpPr/>
            <p:nvPr/>
          </p:nvSpPr>
          <p:spPr>
            <a:xfrm flipH="1" flipV="1">
              <a:off x="7143492" y="3343896"/>
              <a:ext cx="572421" cy="576071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299BD2F-A041-4002-AC70-C1E3907F09B5}"/>
                </a:ext>
              </a:extLst>
            </p:cNvPr>
            <p:cNvSpPr/>
            <p:nvPr/>
          </p:nvSpPr>
          <p:spPr>
            <a:xfrm flipH="1" flipV="1">
              <a:off x="7361555" y="3697519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42B7E99-9CEB-4F15-A76A-9788F3F62994}"/>
                </a:ext>
              </a:extLst>
            </p:cNvPr>
            <p:cNvSpPr/>
            <p:nvPr/>
          </p:nvSpPr>
          <p:spPr>
            <a:xfrm flipH="1" flipV="1">
              <a:off x="7209436" y="3478746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2AF7A7A-8005-430D-B7C7-32EC4E18244D}"/>
                </a:ext>
              </a:extLst>
            </p:cNvPr>
            <p:cNvSpPr/>
            <p:nvPr/>
          </p:nvSpPr>
          <p:spPr>
            <a:xfrm flipH="1" flipV="1">
              <a:off x="7471469" y="3470995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cxnSp>
          <p:nvCxnSpPr>
            <p:cNvPr id="74" name="Curved Connector 72">
              <a:extLst>
                <a:ext uri="{FF2B5EF4-FFF2-40B4-BE49-F238E27FC236}">
                  <a16:creationId xmlns:a16="http://schemas.microsoft.com/office/drawing/2014/main" id="{ED61A2BA-D2E8-4E04-A0FA-EA116527085E}"/>
                </a:ext>
              </a:extLst>
            </p:cNvPr>
            <p:cNvCxnSpPr>
              <a:stCxn id="71" idx="2"/>
              <a:endCxn id="73" idx="1"/>
            </p:cNvCxnSpPr>
            <p:nvPr/>
          </p:nvCxnSpPr>
          <p:spPr>
            <a:xfrm flipV="1">
              <a:off x="7535291" y="3619288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3">
              <a:extLst>
                <a:ext uri="{FF2B5EF4-FFF2-40B4-BE49-F238E27FC236}">
                  <a16:creationId xmlns:a16="http://schemas.microsoft.com/office/drawing/2014/main" id="{6192E45A-A33F-4F33-BC48-71487C2DC4CF}"/>
                </a:ext>
              </a:extLst>
            </p:cNvPr>
            <p:cNvCxnSpPr>
              <a:stCxn id="71" idx="6"/>
              <a:endCxn id="72" idx="7"/>
            </p:cNvCxnSpPr>
            <p:nvPr/>
          </p:nvCxnSpPr>
          <p:spPr>
            <a:xfrm rot="10800000">
              <a:off x="7234879" y="3627039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4">
              <a:extLst>
                <a:ext uri="{FF2B5EF4-FFF2-40B4-BE49-F238E27FC236}">
                  <a16:creationId xmlns:a16="http://schemas.microsoft.com/office/drawing/2014/main" id="{3FEF9F3E-2632-45F9-8A79-C830BAE45CE3}"/>
                </a:ext>
              </a:extLst>
            </p:cNvPr>
            <p:cNvCxnSpPr>
              <a:stCxn id="73" idx="4"/>
              <a:endCxn id="72" idx="4"/>
            </p:cNvCxnSpPr>
            <p:nvPr/>
          </p:nvCxnSpPr>
          <p:spPr>
            <a:xfrm rot="16200000" flipH="1" flipV="1">
              <a:off x="7423445" y="3343853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9D61F5-4657-4B2E-8D48-FC7229B6FEA1}"/>
              </a:ext>
            </a:extLst>
          </p:cNvPr>
          <p:cNvCxnSpPr/>
          <p:nvPr/>
        </p:nvCxnSpPr>
        <p:spPr>
          <a:xfrm>
            <a:off x="5292512" y="3306921"/>
            <a:ext cx="87968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AD5E85-5F9C-41B8-94CF-4547EC1BC52E}"/>
              </a:ext>
            </a:extLst>
          </p:cNvPr>
          <p:cNvCxnSpPr/>
          <p:nvPr/>
        </p:nvCxnSpPr>
        <p:spPr>
          <a:xfrm>
            <a:off x="5292512" y="3459325"/>
            <a:ext cx="87968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047A27-269D-45B3-85D6-4BE53CBD39C8}"/>
              </a:ext>
            </a:extLst>
          </p:cNvPr>
          <p:cNvSpPr/>
          <p:nvPr/>
        </p:nvSpPr>
        <p:spPr bwMode="auto">
          <a:xfrm>
            <a:off x="5981288" y="3713778"/>
            <a:ext cx="687097" cy="40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2E9A09-73CB-456E-81AE-4597BFCD266F}"/>
              </a:ext>
            </a:extLst>
          </p:cNvPr>
          <p:cNvSpPr txBox="1"/>
          <p:nvPr/>
        </p:nvSpPr>
        <p:spPr>
          <a:xfrm>
            <a:off x="5821725" y="3611728"/>
            <a:ext cx="94641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</a:t>
            </a:r>
          </a:p>
        </p:txBody>
      </p:sp>
      <p:sp>
        <p:nvSpPr>
          <p:cNvPr id="81" name="AutoShape 5">
            <a:extLst>
              <a:ext uri="{FF2B5EF4-FFF2-40B4-BE49-F238E27FC236}">
                <a16:creationId xmlns:a16="http://schemas.microsoft.com/office/drawing/2014/main" id="{2D192071-37ED-4C84-B6FE-C39971159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343" y="3182325"/>
            <a:ext cx="2052770" cy="10699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06192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C1C7E2-7CC0-448A-A0C9-1214B3A1AFAF}"/>
              </a:ext>
            </a:extLst>
          </p:cNvPr>
          <p:cNvSpPr txBox="1"/>
          <p:nvPr/>
        </p:nvSpPr>
        <p:spPr>
          <a:xfrm>
            <a:off x="7669856" y="3182326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61922"/>
                </a:solidFill>
              </a:rPr>
              <a:t> C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D0927E0-0207-4643-993F-EDA9C077A8F0}"/>
              </a:ext>
            </a:extLst>
          </p:cNvPr>
          <p:cNvGrpSpPr/>
          <p:nvPr/>
        </p:nvGrpSpPr>
        <p:grpSpPr>
          <a:xfrm>
            <a:off x="7954740" y="3586680"/>
            <a:ext cx="572421" cy="576071"/>
            <a:chOff x="7143492" y="3343896"/>
            <a:chExt cx="572421" cy="57607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CF35B7-5AAD-4814-AF31-2465607B741E}"/>
                </a:ext>
              </a:extLst>
            </p:cNvPr>
            <p:cNvSpPr/>
            <p:nvPr/>
          </p:nvSpPr>
          <p:spPr>
            <a:xfrm flipH="1" flipV="1">
              <a:off x="7143492" y="3343896"/>
              <a:ext cx="572421" cy="576071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3E2D472-BEE2-48AC-BDED-535207161B4F}"/>
                </a:ext>
              </a:extLst>
            </p:cNvPr>
            <p:cNvSpPr/>
            <p:nvPr/>
          </p:nvSpPr>
          <p:spPr>
            <a:xfrm flipH="1" flipV="1">
              <a:off x="7361555" y="3697519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4740642-1FDF-454F-B4B5-4BAB88265593}"/>
                </a:ext>
              </a:extLst>
            </p:cNvPr>
            <p:cNvSpPr/>
            <p:nvPr/>
          </p:nvSpPr>
          <p:spPr>
            <a:xfrm flipH="1" flipV="1">
              <a:off x="7209436" y="3478746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6958ED5-894F-4A90-9BC8-C4450D476332}"/>
                </a:ext>
              </a:extLst>
            </p:cNvPr>
            <p:cNvSpPr/>
            <p:nvPr/>
          </p:nvSpPr>
          <p:spPr>
            <a:xfrm flipH="1" flipV="1">
              <a:off x="7471469" y="3470995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cxnSp>
          <p:nvCxnSpPr>
            <p:cNvPr id="88" name="Curved Connector 86">
              <a:extLst>
                <a:ext uri="{FF2B5EF4-FFF2-40B4-BE49-F238E27FC236}">
                  <a16:creationId xmlns:a16="http://schemas.microsoft.com/office/drawing/2014/main" id="{8579466B-DA4E-4110-92ED-C573427B89AC}"/>
                </a:ext>
              </a:extLst>
            </p:cNvPr>
            <p:cNvCxnSpPr>
              <a:stCxn id="85" idx="2"/>
              <a:endCxn id="87" idx="1"/>
            </p:cNvCxnSpPr>
            <p:nvPr/>
          </p:nvCxnSpPr>
          <p:spPr>
            <a:xfrm flipV="1">
              <a:off x="7535291" y="3619288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7">
              <a:extLst>
                <a:ext uri="{FF2B5EF4-FFF2-40B4-BE49-F238E27FC236}">
                  <a16:creationId xmlns:a16="http://schemas.microsoft.com/office/drawing/2014/main" id="{E518CEDB-5EF9-4D45-A0D6-B9E580A10153}"/>
                </a:ext>
              </a:extLst>
            </p:cNvPr>
            <p:cNvCxnSpPr>
              <a:stCxn id="85" idx="6"/>
              <a:endCxn id="86" idx="7"/>
            </p:cNvCxnSpPr>
            <p:nvPr/>
          </p:nvCxnSpPr>
          <p:spPr>
            <a:xfrm rot="10800000">
              <a:off x="7234879" y="3627039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8">
              <a:extLst>
                <a:ext uri="{FF2B5EF4-FFF2-40B4-BE49-F238E27FC236}">
                  <a16:creationId xmlns:a16="http://schemas.microsoft.com/office/drawing/2014/main" id="{CACAF57E-7898-4492-A8A2-45F85C86310F}"/>
                </a:ext>
              </a:extLst>
            </p:cNvPr>
            <p:cNvCxnSpPr>
              <a:stCxn id="87" idx="4"/>
              <a:endCxn id="86" idx="4"/>
            </p:cNvCxnSpPr>
            <p:nvPr/>
          </p:nvCxnSpPr>
          <p:spPr>
            <a:xfrm rot="16200000" flipH="1" flipV="1">
              <a:off x="7423445" y="3343853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1F09AAE-468F-40D3-A53C-510C6D1D00BF}"/>
              </a:ext>
            </a:extLst>
          </p:cNvPr>
          <p:cNvCxnSpPr/>
          <p:nvPr/>
        </p:nvCxnSpPr>
        <p:spPr>
          <a:xfrm>
            <a:off x="8053916" y="3306921"/>
            <a:ext cx="879680" cy="0"/>
          </a:xfrm>
          <a:prstGeom prst="line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87AA6D-AFC9-419C-88F8-807AF020F88B}"/>
              </a:ext>
            </a:extLst>
          </p:cNvPr>
          <p:cNvCxnSpPr/>
          <p:nvPr/>
        </p:nvCxnSpPr>
        <p:spPr>
          <a:xfrm>
            <a:off x="8053916" y="3459325"/>
            <a:ext cx="879680" cy="0"/>
          </a:xfrm>
          <a:prstGeom prst="line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ADD286E-3FA1-4568-B031-709D92E18C77}"/>
              </a:ext>
            </a:extLst>
          </p:cNvPr>
          <p:cNvSpPr/>
          <p:nvPr/>
        </p:nvSpPr>
        <p:spPr bwMode="auto">
          <a:xfrm>
            <a:off x="8742692" y="3713778"/>
            <a:ext cx="687097" cy="40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321DEE-1D89-4703-9450-F6942EAB00DB}"/>
              </a:ext>
            </a:extLst>
          </p:cNvPr>
          <p:cNvSpPr txBox="1"/>
          <p:nvPr/>
        </p:nvSpPr>
        <p:spPr>
          <a:xfrm>
            <a:off x="8583129" y="3611728"/>
            <a:ext cx="94641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95E71A-03C6-42FE-8D16-F926330483A2}"/>
              </a:ext>
            </a:extLst>
          </p:cNvPr>
          <p:cNvCxnSpPr>
            <a:stCxn id="52" idx="3"/>
            <a:endCxn id="67" idx="1"/>
          </p:cNvCxnSpPr>
          <p:nvPr/>
        </p:nvCxnSpPr>
        <p:spPr>
          <a:xfrm>
            <a:off x="4166305" y="3717312"/>
            <a:ext cx="7086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2CAD46A-A07A-4A7E-82C8-29AEFB53886B}"/>
              </a:ext>
            </a:extLst>
          </p:cNvPr>
          <p:cNvGrpSpPr>
            <a:grpSpLocks noChangeAspect="1"/>
          </p:cNvGrpSpPr>
          <p:nvPr/>
        </p:nvGrpSpPr>
        <p:grpSpPr>
          <a:xfrm>
            <a:off x="6797318" y="3482304"/>
            <a:ext cx="597594" cy="454403"/>
            <a:chOff x="152441" y="3690938"/>
            <a:chExt cx="394589" cy="300037"/>
          </a:xfrm>
        </p:grpSpPr>
        <p:sp>
          <p:nvSpPr>
            <p:cNvPr id="97" name="Rectangle 35">
              <a:extLst>
                <a:ext uri="{FF2B5EF4-FFF2-40B4-BE49-F238E27FC236}">
                  <a16:creationId xmlns:a16="http://schemas.microsoft.com/office/drawing/2014/main" id="{FD8ECCEA-6F06-4EFD-8092-1BCF0CA4C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41" y="3690938"/>
              <a:ext cx="394589" cy="300037"/>
            </a:xfrm>
            <a:prstGeom prst="rect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sz="1200" dirty="0">
                <a:solidFill>
                  <a:srgbClr val="061922"/>
                </a:solidFill>
              </a:endParaRPr>
            </a:p>
          </p:txBody>
        </p:sp>
        <p:sp>
          <p:nvSpPr>
            <p:cNvPr id="98" name="Line 67">
              <a:extLst>
                <a:ext uri="{FF2B5EF4-FFF2-40B4-BE49-F238E27FC236}">
                  <a16:creationId xmlns:a16="http://schemas.microsoft.com/office/drawing/2014/main" id="{AF7EBBC7-1313-4052-8DD7-74CBFB614E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2441" y="3840957"/>
              <a:ext cx="130276" cy="10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99" name="Line 73">
              <a:extLst>
                <a:ext uri="{FF2B5EF4-FFF2-40B4-BE49-F238E27FC236}">
                  <a16:creationId xmlns:a16="http://schemas.microsoft.com/office/drawing/2014/main" id="{CAE081FB-112E-477F-9C9E-DB9A51C477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89195" y="3842015"/>
              <a:ext cx="1578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61922"/>
                </a:solidFill>
              </a:endParaRPr>
            </a:p>
          </p:txBody>
        </p:sp>
        <p:grpSp>
          <p:nvGrpSpPr>
            <p:cNvPr id="100" name="Group 202">
              <a:extLst>
                <a:ext uri="{FF2B5EF4-FFF2-40B4-BE49-F238E27FC236}">
                  <a16:creationId xmlns:a16="http://schemas.microsoft.com/office/drawing/2014/main" id="{F560C885-7EEF-4C3F-8642-DF92DA87665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252455" y="3754895"/>
              <a:ext cx="140634" cy="174948"/>
              <a:chOff x="3067434" y="1790279"/>
              <a:chExt cx="302584" cy="319188"/>
            </a:xfrm>
            <a:solidFill>
              <a:schemeClr val="accent1">
                <a:alpha val="0"/>
              </a:schemeClr>
            </a:solidFill>
          </p:grpSpPr>
          <p:sp>
            <p:nvSpPr>
              <p:cNvPr id="101" name="Rectangle 355">
                <a:extLst>
                  <a:ext uri="{FF2B5EF4-FFF2-40B4-BE49-F238E27FC236}">
                    <a16:creationId xmlns:a16="http://schemas.microsoft.com/office/drawing/2014/main" id="{40190BC4-6BB9-4652-B37F-1FB696179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389" y="1790291"/>
                <a:ext cx="120769" cy="319176"/>
              </a:xfrm>
              <a:prstGeom prst="rect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•"/>
                </a:pPr>
                <a:endParaRPr lang="en-US">
                  <a:solidFill>
                    <a:srgbClr val="061922"/>
                  </a:solidFill>
                </a:endParaRPr>
              </a:p>
            </p:txBody>
          </p:sp>
          <p:sp>
            <p:nvSpPr>
              <p:cNvPr id="102" name="Rectangle 356">
                <a:extLst>
                  <a:ext uri="{FF2B5EF4-FFF2-40B4-BE49-F238E27FC236}">
                    <a16:creationId xmlns:a16="http://schemas.microsoft.com/office/drawing/2014/main" id="{3D201C4B-9D8A-4DC4-B3B7-9E3FD0404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9250" y="1790281"/>
                <a:ext cx="120768" cy="319175"/>
              </a:xfrm>
              <a:prstGeom prst="rect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•"/>
                </a:pPr>
                <a:endParaRPr lang="en-US" dirty="0">
                  <a:solidFill>
                    <a:srgbClr val="061922"/>
                  </a:solidFill>
                </a:endParaRPr>
              </a:p>
            </p:txBody>
          </p:sp>
          <p:cxnSp>
            <p:nvCxnSpPr>
              <p:cNvPr id="103" name="Straight Connector 367">
                <a:extLst>
                  <a:ext uri="{FF2B5EF4-FFF2-40B4-BE49-F238E27FC236}">
                    <a16:creationId xmlns:a16="http://schemas.microsoft.com/office/drawing/2014/main" id="{F1000E52-4405-4040-9051-21B084857C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126382" y="1731331"/>
                <a:ext cx="0" cy="117896"/>
              </a:xfrm>
              <a:prstGeom prst="line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4" name="Straight Connector 368">
                <a:extLst>
                  <a:ext uri="{FF2B5EF4-FFF2-40B4-BE49-F238E27FC236}">
                    <a16:creationId xmlns:a16="http://schemas.microsoft.com/office/drawing/2014/main" id="{3926B17F-15E4-4051-9DA5-D26EFA31FF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3131102" y="2050500"/>
                <a:ext cx="0" cy="117897"/>
              </a:xfrm>
              <a:prstGeom prst="line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4E29DD1-7E7C-4AA0-BA54-F00C442D2673}"/>
              </a:ext>
            </a:extLst>
          </p:cNvPr>
          <p:cNvGrpSpPr>
            <a:grpSpLocks noChangeAspect="1"/>
          </p:cNvGrpSpPr>
          <p:nvPr/>
        </p:nvGrpSpPr>
        <p:grpSpPr>
          <a:xfrm>
            <a:off x="3994039" y="3476864"/>
            <a:ext cx="597594" cy="454403"/>
            <a:chOff x="152441" y="3690938"/>
            <a:chExt cx="394589" cy="300037"/>
          </a:xfrm>
        </p:grpSpPr>
        <p:sp>
          <p:nvSpPr>
            <p:cNvPr id="106" name="Rectangle 35">
              <a:extLst>
                <a:ext uri="{FF2B5EF4-FFF2-40B4-BE49-F238E27FC236}">
                  <a16:creationId xmlns:a16="http://schemas.microsoft.com/office/drawing/2014/main" id="{20B36556-EC47-4309-8083-C43E3995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41" y="3690938"/>
              <a:ext cx="394589" cy="300037"/>
            </a:xfrm>
            <a:prstGeom prst="rect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sz="1200" dirty="0">
                <a:solidFill>
                  <a:srgbClr val="061922"/>
                </a:solidFill>
              </a:endParaRPr>
            </a:p>
          </p:txBody>
        </p:sp>
        <p:sp>
          <p:nvSpPr>
            <p:cNvPr id="107" name="Line 67">
              <a:extLst>
                <a:ext uri="{FF2B5EF4-FFF2-40B4-BE49-F238E27FC236}">
                  <a16:creationId xmlns:a16="http://schemas.microsoft.com/office/drawing/2014/main" id="{7B337C2D-E50B-4DDD-867B-C1218B0314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2441" y="3840957"/>
              <a:ext cx="130276" cy="10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108" name="Line 73">
              <a:extLst>
                <a:ext uri="{FF2B5EF4-FFF2-40B4-BE49-F238E27FC236}">
                  <a16:creationId xmlns:a16="http://schemas.microsoft.com/office/drawing/2014/main" id="{285DA673-D6E6-41E1-9FBE-7F85BA3C89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89195" y="3842015"/>
              <a:ext cx="1578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61922"/>
                </a:solidFill>
              </a:endParaRPr>
            </a:p>
          </p:txBody>
        </p:sp>
        <p:grpSp>
          <p:nvGrpSpPr>
            <p:cNvPr id="109" name="Group 202">
              <a:extLst>
                <a:ext uri="{FF2B5EF4-FFF2-40B4-BE49-F238E27FC236}">
                  <a16:creationId xmlns:a16="http://schemas.microsoft.com/office/drawing/2014/main" id="{54D257EC-386A-419A-8657-68F38DBA705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252455" y="3754895"/>
              <a:ext cx="140634" cy="174948"/>
              <a:chOff x="3067434" y="1790279"/>
              <a:chExt cx="302584" cy="319188"/>
            </a:xfrm>
            <a:solidFill>
              <a:schemeClr val="accent1">
                <a:alpha val="0"/>
              </a:schemeClr>
            </a:solidFill>
          </p:grpSpPr>
          <p:sp>
            <p:nvSpPr>
              <p:cNvPr id="110" name="Rectangle 355">
                <a:extLst>
                  <a:ext uri="{FF2B5EF4-FFF2-40B4-BE49-F238E27FC236}">
                    <a16:creationId xmlns:a16="http://schemas.microsoft.com/office/drawing/2014/main" id="{C007CB90-0EAB-4AE0-B2DF-C10DC7967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389" y="1790291"/>
                <a:ext cx="120769" cy="319176"/>
              </a:xfrm>
              <a:prstGeom prst="rect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•"/>
                </a:pPr>
                <a:endParaRPr lang="en-US">
                  <a:solidFill>
                    <a:srgbClr val="061922"/>
                  </a:solidFill>
                </a:endParaRPr>
              </a:p>
            </p:txBody>
          </p:sp>
          <p:sp>
            <p:nvSpPr>
              <p:cNvPr id="111" name="Rectangle 356">
                <a:extLst>
                  <a:ext uri="{FF2B5EF4-FFF2-40B4-BE49-F238E27FC236}">
                    <a16:creationId xmlns:a16="http://schemas.microsoft.com/office/drawing/2014/main" id="{E04EADA8-24FC-4B19-944C-EF60DF66D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9250" y="1790281"/>
                <a:ext cx="120768" cy="319175"/>
              </a:xfrm>
              <a:prstGeom prst="rect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•"/>
                </a:pPr>
                <a:endParaRPr lang="en-US" dirty="0">
                  <a:solidFill>
                    <a:srgbClr val="061922"/>
                  </a:solidFill>
                </a:endParaRPr>
              </a:p>
            </p:txBody>
          </p:sp>
          <p:cxnSp>
            <p:nvCxnSpPr>
              <p:cNvPr id="112" name="Straight Connector 367">
                <a:extLst>
                  <a:ext uri="{FF2B5EF4-FFF2-40B4-BE49-F238E27FC236}">
                    <a16:creationId xmlns:a16="http://schemas.microsoft.com/office/drawing/2014/main" id="{27897803-F2B0-4525-9A9F-74835BF439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126382" y="1731331"/>
                <a:ext cx="0" cy="117896"/>
              </a:xfrm>
              <a:prstGeom prst="line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3" name="Straight Connector 368">
                <a:extLst>
                  <a:ext uri="{FF2B5EF4-FFF2-40B4-BE49-F238E27FC236}">
                    <a16:creationId xmlns:a16="http://schemas.microsoft.com/office/drawing/2014/main" id="{A69AA7A0-9552-453E-B431-2E52B4F0E9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3131102" y="2050500"/>
                <a:ext cx="0" cy="117897"/>
              </a:xfrm>
              <a:prstGeom prst="line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B120337-0912-4317-878B-391B6425BFF2}"/>
              </a:ext>
            </a:extLst>
          </p:cNvPr>
          <p:cNvSpPr txBox="1"/>
          <p:nvPr/>
        </p:nvSpPr>
        <p:spPr>
          <a:xfrm>
            <a:off x="10229341" y="3403721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主机内存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F7573E8-E74C-4C38-9C07-0FE81C7AFD76}"/>
              </a:ext>
            </a:extLst>
          </p:cNvPr>
          <p:cNvSpPr txBox="1"/>
          <p:nvPr/>
        </p:nvSpPr>
        <p:spPr>
          <a:xfrm>
            <a:off x="2736775" y="4395875"/>
            <a:ext cx="55459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通过管道（</a:t>
            </a:r>
            <a:r>
              <a:rPr lang="en-US" altLang="zh-C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FIFO</a:t>
            </a: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）而非共享内存来通信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EC78E-6385-488D-BFA1-89E7C91F706F}"/>
              </a:ext>
            </a:extLst>
          </p:cNvPr>
          <p:cNvCxnSpPr/>
          <p:nvPr/>
        </p:nvCxnSpPr>
        <p:spPr>
          <a:xfrm flipH="1">
            <a:off x="4092688" y="2734424"/>
            <a:ext cx="1888600" cy="4519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F2311D4-B61B-4C34-A09C-6F46723A76A4}"/>
              </a:ext>
            </a:extLst>
          </p:cNvPr>
          <p:cNvCxnSpPr/>
          <p:nvPr/>
        </p:nvCxnSpPr>
        <p:spPr>
          <a:xfrm>
            <a:off x="5981288" y="2718691"/>
            <a:ext cx="0" cy="46685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96CAF5F-54BD-4746-AE31-C40445332070}"/>
              </a:ext>
            </a:extLst>
          </p:cNvPr>
          <p:cNvCxnSpPr/>
          <p:nvPr/>
        </p:nvCxnSpPr>
        <p:spPr>
          <a:xfrm>
            <a:off x="5981288" y="2734424"/>
            <a:ext cx="1783052" cy="4479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C95313A-5943-4E67-8A05-1C4AB5C681A5}"/>
              </a:ext>
            </a:extLst>
          </p:cNvPr>
          <p:cNvCxnSpPr/>
          <p:nvPr/>
        </p:nvCxnSpPr>
        <p:spPr>
          <a:xfrm>
            <a:off x="9647384" y="3718915"/>
            <a:ext cx="7086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EAF2CBC-0D4A-48B5-AF54-C3821F86088D}"/>
              </a:ext>
            </a:extLst>
          </p:cNvPr>
          <p:cNvGrpSpPr>
            <a:grpSpLocks noChangeAspect="1"/>
          </p:cNvGrpSpPr>
          <p:nvPr/>
        </p:nvGrpSpPr>
        <p:grpSpPr>
          <a:xfrm>
            <a:off x="9516993" y="3483907"/>
            <a:ext cx="597594" cy="454403"/>
            <a:chOff x="152441" y="3690938"/>
            <a:chExt cx="394589" cy="300037"/>
          </a:xfrm>
        </p:grpSpPr>
        <p:sp>
          <p:nvSpPr>
            <p:cNvPr id="123" name="Rectangle 35">
              <a:extLst>
                <a:ext uri="{FF2B5EF4-FFF2-40B4-BE49-F238E27FC236}">
                  <a16:creationId xmlns:a16="http://schemas.microsoft.com/office/drawing/2014/main" id="{4D12FB38-6CBE-45B0-B53D-F38358B3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41" y="3690938"/>
              <a:ext cx="394589" cy="300037"/>
            </a:xfrm>
            <a:prstGeom prst="rect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sz="1200" dirty="0">
                <a:solidFill>
                  <a:srgbClr val="061922"/>
                </a:solidFill>
              </a:endParaRPr>
            </a:p>
          </p:txBody>
        </p:sp>
        <p:sp>
          <p:nvSpPr>
            <p:cNvPr id="124" name="Line 67">
              <a:extLst>
                <a:ext uri="{FF2B5EF4-FFF2-40B4-BE49-F238E27FC236}">
                  <a16:creationId xmlns:a16="http://schemas.microsoft.com/office/drawing/2014/main" id="{17522DF9-AE82-4053-8C56-DC27011E2B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2441" y="3840957"/>
              <a:ext cx="130276" cy="10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125" name="Line 73">
              <a:extLst>
                <a:ext uri="{FF2B5EF4-FFF2-40B4-BE49-F238E27FC236}">
                  <a16:creationId xmlns:a16="http://schemas.microsoft.com/office/drawing/2014/main" id="{4F48A2EF-94BA-4BCB-A726-26CDB921C6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89195" y="3842015"/>
              <a:ext cx="1578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61922"/>
                </a:solidFill>
              </a:endParaRPr>
            </a:p>
          </p:txBody>
        </p:sp>
        <p:grpSp>
          <p:nvGrpSpPr>
            <p:cNvPr id="126" name="Group 202">
              <a:extLst>
                <a:ext uri="{FF2B5EF4-FFF2-40B4-BE49-F238E27FC236}">
                  <a16:creationId xmlns:a16="http://schemas.microsoft.com/office/drawing/2014/main" id="{E7CFAC73-442D-4298-9F57-D51408D590B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252455" y="3754895"/>
              <a:ext cx="140634" cy="174948"/>
              <a:chOff x="3067434" y="1790279"/>
              <a:chExt cx="302584" cy="319188"/>
            </a:xfrm>
            <a:solidFill>
              <a:schemeClr val="accent1">
                <a:alpha val="0"/>
              </a:schemeClr>
            </a:solidFill>
          </p:grpSpPr>
          <p:sp>
            <p:nvSpPr>
              <p:cNvPr id="127" name="Rectangle 355">
                <a:extLst>
                  <a:ext uri="{FF2B5EF4-FFF2-40B4-BE49-F238E27FC236}">
                    <a16:creationId xmlns:a16="http://schemas.microsoft.com/office/drawing/2014/main" id="{DC6E0E67-A4EC-4ED5-AF2B-0F2B9FBA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389" y="1790291"/>
                <a:ext cx="120769" cy="319176"/>
              </a:xfrm>
              <a:prstGeom prst="rect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•"/>
                </a:pPr>
                <a:endParaRPr lang="en-US">
                  <a:solidFill>
                    <a:srgbClr val="061922"/>
                  </a:solidFill>
                </a:endParaRPr>
              </a:p>
            </p:txBody>
          </p:sp>
          <p:sp>
            <p:nvSpPr>
              <p:cNvPr id="128" name="Rectangle 356">
                <a:extLst>
                  <a:ext uri="{FF2B5EF4-FFF2-40B4-BE49-F238E27FC236}">
                    <a16:creationId xmlns:a16="http://schemas.microsoft.com/office/drawing/2014/main" id="{801991A1-369D-4817-8EB7-F37282FCE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9250" y="1790281"/>
                <a:ext cx="120768" cy="319175"/>
              </a:xfrm>
              <a:prstGeom prst="rect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•"/>
                </a:pPr>
                <a:endParaRPr lang="en-US" dirty="0">
                  <a:solidFill>
                    <a:srgbClr val="061922"/>
                  </a:solidFill>
                </a:endParaRPr>
              </a:p>
            </p:txBody>
          </p:sp>
          <p:cxnSp>
            <p:nvCxnSpPr>
              <p:cNvPr id="129" name="Straight Connector 367">
                <a:extLst>
                  <a:ext uri="{FF2B5EF4-FFF2-40B4-BE49-F238E27FC236}">
                    <a16:creationId xmlns:a16="http://schemas.microsoft.com/office/drawing/2014/main" id="{AF408DD3-520F-451E-97E4-70161CA324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126382" y="1731331"/>
                <a:ext cx="0" cy="117896"/>
              </a:xfrm>
              <a:prstGeom prst="line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0" name="Straight Connector 368">
                <a:extLst>
                  <a:ext uri="{FF2B5EF4-FFF2-40B4-BE49-F238E27FC236}">
                    <a16:creationId xmlns:a16="http://schemas.microsoft.com/office/drawing/2014/main" id="{2CB7254C-7D09-44AB-8CEE-625F1AE3C4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3131102" y="2050500"/>
                <a:ext cx="0" cy="117897"/>
              </a:xfrm>
              <a:prstGeom prst="line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05728C9-D4B5-4297-B5D8-861B2610B8E2}"/>
              </a:ext>
            </a:extLst>
          </p:cNvPr>
          <p:cNvSpPr txBox="1"/>
          <p:nvPr/>
        </p:nvSpPr>
        <p:spPr>
          <a:xfrm>
            <a:off x="4939884" y="2203528"/>
            <a:ext cx="221599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并行执行的核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6DECE0-FF62-4427-A7A5-F76B7ED4C678}"/>
              </a:ext>
            </a:extLst>
          </p:cNvPr>
          <p:cNvSpPr txBox="1"/>
          <p:nvPr/>
        </p:nvSpPr>
        <p:spPr>
          <a:xfrm>
            <a:off x="328139" y="3412789"/>
            <a:ext cx="98488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75FA4D0-F80D-4A7E-AF9F-10F996574697}"/>
              </a:ext>
            </a:extLst>
          </p:cNvPr>
          <p:cNvCxnSpPr/>
          <p:nvPr/>
        </p:nvCxnSpPr>
        <p:spPr>
          <a:xfrm>
            <a:off x="1384777" y="3726721"/>
            <a:ext cx="7086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C0F4917-F640-4DED-ADC7-4A31AC346F6D}"/>
              </a:ext>
            </a:extLst>
          </p:cNvPr>
          <p:cNvGrpSpPr>
            <a:grpSpLocks noChangeAspect="1"/>
          </p:cNvGrpSpPr>
          <p:nvPr/>
        </p:nvGrpSpPr>
        <p:grpSpPr>
          <a:xfrm>
            <a:off x="1254386" y="3491713"/>
            <a:ext cx="597594" cy="454403"/>
            <a:chOff x="152441" y="3690938"/>
            <a:chExt cx="394589" cy="300037"/>
          </a:xfrm>
        </p:grpSpPr>
        <p:sp>
          <p:nvSpPr>
            <p:cNvPr id="136" name="Rectangle 35">
              <a:extLst>
                <a:ext uri="{FF2B5EF4-FFF2-40B4-BE49-F238E27FC236}">
                  <a16:creationId xmlns:a16="http://schemas.microsoft.com/office/drawing/2014/main" id="{047EFC96-8781-47E7-BDC9-AF446EB04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41" y="3690938"/>
              <a:ext cx="394589" cy="300037"/>
            </a:xfrm>
            <a:prstGeom prst="rect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sz="1200" dirty="0">
                <a:solidFill>
                  <a:srgbClr val="061922"/>
                </a:solidFill>
              </a:endParaRPr>
            </a:p>
          </p:txBody>
        </p:sp>
        <p:sp>
          <p:nvSpPr>
            <p:cNvPr id="137" name="Line 67">
              <a:extLst>
                <a:ext uri="{FF2B5EF4-FFF2-40B4-BE49-F238E27FC236}">
                  <a16:creationId xmlns:a16="http://schemas.microsoft.com/office/drawing/2014/main" id="{9E51E2DA-A1CD-4C2F-96E9-76BE4F3CC1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2441" y="3840957"/>
              <a:ext cx="130276" cy="10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138" name="Line 73">
              <a:extLst>
                <a:ext uri="{FF2B5EF4-FFF2-40B4-BE49-F238E27FC236}">
                  <a16:creationId xmlns:a16="http://schemas.microsoft.com/office/drawing/2014/main" id="{2232035F-A866-40C1-8341-9F063EABDC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89195" y="3842015"/>
              <a:ext cx="1578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61922"/>
                </a:solidFill>
              </a:endParaRPr>
            </a:p>
          </p:txBody>
        </p:sp>
        <p:grpSp>
          <p:nvGrpSpPr>
            <p:cNvPr id="139" name="Group 202">
              <a:extLst>
                <a:ext uri="{FF2B5EF4-FFF2-40B4-BE49-F238E27FC236}">
                  <a16:creationId xmlns:a16="http://schemas.microsoft.com/office/drawing/2014/main" id="{D234E7EA-A0C2-4B06-A9A8-52B482CD9F1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252455" y="3754895"/>
              <a:ext cx="140634" cy="174948"/>
              <a:chOff x="3067434" y="1790279"/>
              <a:chExt cx="302584" cy="319188"/>
            </a:xfrm>
            <a:solidFill>
              <a:schemeClr val="accent1">
                <a:alpha val="0"/>
              </a:schemeClr>
            </a:solidFill>
          </p:grpSpPr>
          <p:sp>
            <p:nvSpPr>
              <p:cNvPr id="140" name="Rectangle 355">
                <a:extLst>
                  <a:ext uri="{FF2B5EF4-FFF2-40B4-BE49-F238E27FC236}">
                    <a16:creationId xmlns:a16="http://schemas.microsoft.com/office/drawing/2014/main" id="{976B0635-6B7D-42B6-8C2A-0D629EA1C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389" y="1790291"/>
                <a:ext cx="120769" cy="319176"/>
              </a:xfrm>
              <a:prstGeom prst="rect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•"/>
                </a:pPr>
                <a:endParaRPr lang="en-US">
                  <a:solidFill>
                    <a:srgbClr val="061922"/>
                  </a:solidFill>
                </a:endParaRPr>
              </a:p>
            </p:txBody>
          </p:sp>
          <p:sp>
            <p:nvSpPr>
              <p:cNvPr id="141" name="Rectangle 356">
                <a:extLst>
                  <a:ext uri="{FF2B5EF4-FFF2-40B4-BE49-F238E27FC236}">
                    <a16:creationId xmlns:a16="http://schemas.microsoft.com/office/drawing/2014/main" id="{D02BB27A-917F-459A-AC93-FF91766BA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9250" y="1790281"/>
                <a:ext cx="120768" cy="319175"/>
              </a:xfrm>
              <a:prstGeom prst="rect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•"/>
                </a:pPr>
                <a:endParaRPr lang="en-US" dirty="0">
                  <a:solidFill>
                    <a:srgbClr val="061922"/>
                  </a:solidFill>
                </a:endParaRPr>
              </a:p>
            </p:txBody>
          </p:sp>
          <p:cxnSp>
            <p:nvCxnSpPr>
              <p:cNvPr id="142" name="Straight Connector 367">
                <a:extLst>
                  <a:ext uri="{FF2B5EF4-FFF2-40B4-BE49-F238E27FC236}">
                    <a16:creationId xmlns:a16="http://schemas.microsoft.com/office/drawing/2014/main" id="{6C563C99-9D6F-48C4-BA2E-BA1A4E1D2C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126382" y="1731331"/>
                <a:ext cx="0" cy="117896"/>
              </a:xfrm>
              <a:prstGeom prst="line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" name="Straight Connector 368">
                <a:extLst>
                  <a:ext uri="{FF2B5EF4-FFF2-40B4-BE49-F238E27FC236}">
                    <a16:creationId xmlns:a16="http://schemas.microsoft.com/office/drawing/2014/main" id="{BE637282-50C9-4E36-8037-89D145BF25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3131102" y="2050500"/>
                <a:ext cx="0" cy="117897"/>
              </a:xfrm>
              <a:prstGeom prst="line">
                <a:avLst/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9979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11</cp:revision>
  <dcterms:created xsi:type="dcterms:W3CDTF">2019-05-17T02:16:02Z</dcterms:created>
  <dcterms:modified xsi:type="dcterms:W3CDTF">2019-05-17T02:35:41Z</dcterms:modified>
</cp:coreProperties>
</file>