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63"/>
  </p:normalViewPr>
  <p:slideViewPr>
    <p:cSldViewPr snapToGrid="0" snapToObjects="1">
      <p:cViewPr varScale="1">
        <p:scale>
          <a:sx n="122" d="100"/>
          <a:sy n="122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7EBF6-D7C1-3444-B034-7FC9AC5A4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D8CCF-30DA-4347-BC5F-AAEC434B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5C4BF-3DCA-D546-A734-E3F4D49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74D1A-EEFA-8043-ADFB-B84E0654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FDC0-FFE8-B746-AC92-7039FCC7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97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C0143-EC1F-8B42-996E-802949AB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B647E-3B05-C947-ADDE-A9071ABE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A4FCD-97ED-5043-BFA8-1064D91B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8A9CA-4AF1-654D-AFA6-5035769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611A-377F-CF42-9D3B-95D9EB4E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6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012E3-68F0-CF49-AE7A-DDAA6125E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03ACA-828B-2F4B-A7FC-A770173C1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D3747-DB6A-8D4A-BC96-E0D33575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A8DE-127F-2445-80BD-BFE9213D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D5FED-9A38-F64C-82CF-71EA08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22581-D8FE-1B4E-B917-B168F27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1D0B-B61A-BC43-B0C8-0B79197E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7A433-BB05-7941-B1C6-3EB64E4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866E8-3514-284F-B8BC-0A2CE33C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E6A38-40AA-9043-8D82-FE9DE43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23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7D6A-9F8A-B744-9A72-A44AA549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626B7-4CCA-A149-8BD6-09517DAC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721E6-B5F7-E64C-8766-FBE3262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4AEBF-9045-C94B-B953-B0797984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5A74C-DAD1-EE4F-8B4A-6101D74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6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0A06-7FAA-A846-9457-48EB5E64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1A637-0532-EA4E-9B73-A26B409E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AADBF-346F-1844-AEEB-C27F4C35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57E28-EC6C-C94F-8E33-6C5EE347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0D08A-F981-F040-9CDB-5FDDE978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DFC68-B2C1-F844-89B0-5BC60C3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3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8777A-EEFD-EB4D-A7D5-0308915F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AC334-BC7D-E741-B01E-C2B22860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3DB1F-50A2-D846-ADE5-9F569737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CDEC9-577C-AD47-BB43-A4FE74841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60243F-965E-924D-8AC1-146994E9B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006805-9350-6D4F-88B6-1386FB75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50EB1B-5A71-3B48-8F8D-7BD5BEF5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802F74-CAB2-A34F-8D1B-E045531E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7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45963-D234-0145-825B-1E76A953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9519E-34F3-4D44-B716-E3D3DCBB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B44DE8-2408-8244-9429-07527D5E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2576A8-2B79-F546-A07C-32AE0E2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8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B571D9-F2C1-034F-AD71-D8C428C1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DF998D-1659-344C-9A29-12123993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8C64E-61B0-734A-8AE8-B1D1ADF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68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5ACB-44C9-CA42-BEE4-45F7F0A5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D18CF-F069-F342-BD95-FA3B7957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0DD07-3DB2-B64F-ADA2-AD64D85B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0B3C5-AAC7-564E-9505-620CCA4E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A8C1D-1CAF-654D-BB32-BFE9E52D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E1698-0BBD-664B-B379-5F41C61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4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D857E-6374-DC4E-A634-D7F31D31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02EE4-EEE6-9242-AC41-7E7D0A5C2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DCD00-D33A-7541-A51C-ED0E81C3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5DD61-3CA3-4B4C-AB9A-57031986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A4E97-13F7-D24F-8075-0CC9243D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D1F37-9638-BF40-A9DB-A3F8342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C38B56-C8A2-2B47-9984-EC70A63D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CD140-45B4-FF45-869C-5E92AF26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6E90F-DF7C-F14F-8C83-F6B53CD17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2C62-559A-D240-82B9-BD05D6005AD3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0123D-E1F1-2E44-B2E4-C8FFBC49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287BB-C62D-D848-81D7-BD9A36C31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0019-8514-D841-9142-8AF1E93635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6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AD972-9310-5241-8B76-8FD0BD284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B39F7-6136-0049-8FD7-14FA705A4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C3A95AA9-D44A-1942-99A2-6C062746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03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F7526-9EDF-3747-A36A-B3B6730D1385}"/>
              </a:ext>
            </a:extLst>
          </p:cNvPr>
          <p:cNvSpPr txBox="1"/>
          <p:nvPr/>
        </p:nvSpPr>
        <p:spPr>
          <a:xfrm>
            <a:off x="647116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CB308-ED3F-DB42-B488-4E65D6A35B5F}"/>
              </a:ext>
            </a:extLst>
          </p:cNvPr>
          <p:cNvGrpSpPr/>
          <p:nvPr/>
        </p:nvGrpSpPr>
        <p:grpSpPr>
          <a:xfrm>
            <a:off x="932000" y="3586680"/>
            <a:ext cx="572421" cy="576071"/>
            <a:chOff x="7143492" y="3343896"/>
            <a:chExt cx="572421" cy="5760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57DA8-11A1-2F4B-9BF6-608934051857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5A2E8C-6435-5349-989C-AE3DB4E59401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82FEA3-3A8F-8844-A487-57871FD1A8BB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7D3042-E28B-D74E-A5AD-D14536A1CFF8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E60BF0FF-E879-2B46-B9F6-D074D5868F58}"/>
                </a:ext>
              </a:extLst>
            </p:cNvPr>
            <p:cNvCxnSpPr>
              <a:stCxn id="8" idx="2"/>
              <a:endCxn id="10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6BFE235-589E-2241-8D7C-D3D4D5D91CEB}"/>
                </a:ext>
              </a:extLst>
            </p:cNvPr>
            <p:cNvCxnSpPr>
              <a:stCxn id="8" idx="6"/>
              <a:endCxn id="9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93B4B105-730E-A84D-9343-5EAD1B4A311D}"/>
                </a:ext>
              </a:extLst>
            </p:cNvPr>
            <p:cNvCxnSpPr>
              <a:stCxn id="10" idx="4"/>
              <a:endCxn id="9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12A584-EBFA-E245-8C7F-F4736859168D}"/>
              </a:ext>
            </a:extLst>
          </p:cNvPr>
          <p:cNvCxnSpPr/>
          <p:nvPr/>
        </p:nvCxnSpPr>
        <p:spPr>
          <a:xfrm>
            <a:off x="1031176" y="3306921"/>
            <a:ext cx="87968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82D532-28FE-5843-B0F9-B0A484B37224}"/>
              </a:ext>
            </a:extLst>
          </p:cNvPr>
          <p:cNvCxnSpPr/>
          <p:nvPr/>
        </p:nvCxnSpPr>
        <p:spPr>
          <a:xfrm>
            <a:off x="1031176" y="3459325"/>
            <a:ext cx="87968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1">
            <a:extLst>
              <a:ext uri="{FF2B5EF4-FFF2-40B4-BE49-F238E27FC236}">
                <a16:creationId xmlns:a16="http://schemas.microsoft.com/office/drawing/2014/main" id="{5DD5F275-6538-CA4A-80D1-ABE6AED219AC}"/>
              </a:ext>
            </a:extLst>
          </p:cNvPr>
          <p:cNvSpPr/>
          <p:nvPr/>
        </p:nvSpPr>
        <p:spPr bwMode="auto">
          <a:xfrm>
            <a:off x="1719952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C0DACA1D-25E8-864D-B939-28652E27A44D}"/>
              </a:ext>
            </a:extLst>
          </p:cNvPr>
          <p:cNvSpPr txBox="1"/>
          <p:nvPr/>
        </p:nvSpPr>
        <p:spPr>
          <a:xfrm>
            <a:off x="1560389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4997099-0F0F-EB4E-A781-63010601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07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19" name="TextBox 66">
            <a:extLst>
              <a:ext uri="{FF2B5EF4-FFF2-40B4-BE49-F238E27FC236}">
                <a16:creationId xmlns:a16="http://schemas.microsoft.com/office/drawing/2014/main" id="{BAB64F81-97BE-D845-88B1-4EE7607E86DD}"/>
              </a:ext>
            </a:extLst>
          </p:cNvPr>
          <p:cNvSpPr txBox="1"/>
          <p:nvPr/>
        </p:nvSpPr>
        <p:spPr>
          <a:xfrm>
            <a:off x="3408520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B</a:t>
            </a:r>
          </a:p>
        </p:txBody>
      </p:sp>
      <p:grpSp>
        <p:nvGrpSpPr>
          <p:cNvPr id="20" name="Group 67">
            <a:extLst>
              <a:ext uri="{FF2B5EF4-FFF2-40B4-BE49-F238E27FC236}">
                <a16:creationId xmlns:a16="http://schemas.microsoft.com/office/drawing/2014/main" id="{A44DBC44-16B2-E34D-890D-B48C34C9C3F4}"/>
              </a:ext>
            </a:extLst>
          </p:cNvPr>
          <p:cNvGrpSpPr/>
          <p:nvPr/>
        </p:nvGrpSpPr>
        <p:grpSpPr>
          <a:xfrm>
            <a:off x="3693404" y="3586680"/>
            <a:ext cx="572421" cy="576071"/>
            <a:chOff x="7143492" y="3343896"/>
            <a:chExt cx="572421" cy="576071"/>
          </a:xfrm>
        </p:grpSpPr>
        <p:sp>
          <p:nvSpPr>
            <p:cNvPr id="21" name="Oval 68">
              <a:extLst>
                <a:ext uri="{FF2B5EF4-FFF2-40B4-BE49-F238E27FC236}">
                  <a16:creationId xmlns:a16="http://schemas.microsoft.com/office/drawing/2014/main" id="{1FC18593-7314-EE4E-AE92-48A394613358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22" name="Oval 69">
              <a:extLst>
                <a:ext uri="{FF2B5EF4-FFF2-40B4-BE49-F238E27FC236}">
                  <a16:creationId xmlns:a16="http://schemas.microsoft.com/office/drawing/2014/main" id="{659AA328-B833-4642-9786-BD2AB6A36211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23" name="Oval 70">
              <a:extLst>
                <a:ext uri="{FF2B5EF4-FFF2-40B4-BE49-F238E27FC236}">
                  <a16:creationId xmlns:a16="http://schemas.microsoft.com/office/drawing/2014/main" id="{C8357159-4E8F-3E41-B2B3-4BB1F7A53DFF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24" name="Oval 71">
              <a:extLst>
                <a:ext uri="{FF2B5EF4-FFF2-40B4-BE49-F238E27FC236}">
                  <a16:creationId xmlns:a16="http://schemas.microsoft.com/office/drawing/2014/main" id="{40978AE1-A741-0943-ADCC-70C436031484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25" name="Curved Connector 72">
              <a:extLst>
                <a:ext uri="{FF2B5EF4-FFF2-40B4-BE49-F238E27FC236}">
                  <a16:creationId xmlns:a16="http://schemas.microsoft.com/office/drawing/2014/main" id="{1B6CAFF9-D245-2244-8266-C97F83DCF579}"/>
                </a:ext>
              </a:extLst>
            </p:cNvPr>
            <p:cNvCxnSpPr>
              <a:stCxn id="22" idx="2"/>
              <a:endCxn id="24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73">
              <a:extLst>
                <a:ext uri="{FF2B5EF4-FFF2-40B4-BE49-F238E27FC236}">
                  <a16:creationId xmlns:a16="http://schemas.microsoft.com/office/drawing/2014/main" id="{C26D6010-718B-6641-B8FB-F98861BAE205}"/>
                </a:ext>
              </a:extLst>
            </p:cNvPr>
            <p:cNvCxnSpPr>
              <a:stCxn id="22" idx="6"/>
              <a:endCxn id="23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74">
              <a:extLst>
                <a:ext uri="{FF2B5EF4-FFF2-40B4-BE49-F238E27FC236}">
                  <a16:creationId xmlns:a16="http://schemas.microsoft.com/office/drawing/2014/main" id="{BE22C03F-A953-1F42-ADEB-4DB877B261E2}"/>
                </a:ext>
              </a:extLst>
            </p:cNvPr>
            <p:cNvCxnSpPr>
              <a:stCxn id="24" idx="4"/>
              <a:endCxn id="23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75">
            <a:extLst>
              <a:ext uri="{FF2B5EF4-FFF2-40B4-BE49-F238E27FC236}">
                <a16:creationId xmlns:a16="http://schemas.microsoft.com/office/drawing/2014/main" id="{86333371-9563-3E44-8CA7-388228BC3690}"/>
              </a:ext>
            </a:extLst>
          </p:cNvPr>
          <p:cNvCxnSpPr/>
          <p:nvPr/>
        </p:nvCxnSpPr>
        <p:spPr>
          <a:xfrm>
            <a:off x="3792580" y="3306921"/>
            <a:ext cx="87968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6">
            <a:extLst>
              <a:ext uri="{FF2B5EF4-FFF2-40B4-BE49-F238E27FC236}">
                <a16:creationId xmlns:a16="http://schemas.microsoft.com/office/drawing/2014/main" id="{68E39B7A-36AF-2845-B81C-2CF31B5DA73D}"/>
              </a:ext>
            </a:extLst>
          </p:cNvPr>
          <p:cNvCxnSpPr/>
          <p:nvPr/>
        </p:nvCxnSpPr>
        <p:spPr>
          <a:xfrm>
            <a:off x="3792580" y="3459325"/>
            <a:ext cx="87968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069F5C37-5BDE-5540-8E39-076515FFB793}"/>
              </a:ext>
            </a:extLst>
          </p:cNvPr>
          <p:cNvSpPr/>
          <p:nvPr/>
        </p:nvSpPr>
        <p:spPr bwMode="auto">
          <a:xfrm>
            <a:off x="4481356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1" name="TextBox 78">
            <a:extLst>
              <a:ext uri="{FF2B5EF4-FFF2-40B4-BE49-F238E27FC236}">
                <a16:creationId xmlns:a16="http://schemas.microsoft.com/office/drawing/2014/main" id="{6518ACBA-7225-F44D-AFE7-DC68AA2EB267}"/>
              </a:ext>
            </a:extLst>
          </p:cNvPr>
          <p:cNvSpPr txBox="1"/>
          <p:nvPr/>
        </p:nvSpPr>
        <p:spPr>
          <a:xfrm>
            <a:off x="4321793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5CF65F57-72B7-AA44-8A03-27EA5919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411" y="3182325"/>
            <a:ext cx="2052770" cy="10699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061922"/>
              </a:solidFill>
            </a:endParaRPr>
          </a:p>
        </p:txBody>
      </p:sp>
      <p:sp>
        <p:nvSpPr>
          <p:cNvPr id="33" name="TextBox 80">
            <a:extLst>
              <a:ext uri="{FF2B5EF4-FFF2-40B4-BE49-F238E27FC236}">
                <a16:creationId xmlns:a16="http://schemas.microsoft.com/office/drawing/2014/main" id="{FCE5A714-05FF-A747-AE55-C7A1437BB0B3}"/>
              </a:ext>
            </a:extLst>
          </p:cNvPr>
          <p:cNvSpPr txBox="1"/>
          <p:nvPr/>
        </p:nvSpPr>
        <p:spPr>
          <a:xfrm>
            <a:off x="6169924" y="3182326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61922"/>
                </a:solidFill>
              </a:rPr>
              <a:t> C</a:t>
            </a:r>
          </a:p>
        </p:txBody>
      </p:sp>
      <p:grpSp>
        <p:nvGrpSpPr>
          <p:cNvPr id="34" name="Group 81">
            <a:extLst>
              <a:ext uri="{FF2B5EF4-FFF2-40B4-BE49-F238E27FC236}">
                <a16:creationId xmlns:a16="http://schemas.microsoft.com/office/drawing/2014/main" id="{A1CF117D-FF7E-1D41-9A80-3FE041D8F126}"/>
              </a:ext>
            </a:extLst>
          </p:cNvPr>
          <p:cNvGrpSpPr/>
          <p:nvPr/>
        </p:nvGrpSpPr>
        <p:grpSpPr>
          <a:xfrm>
            <a:off x="6454808" y="3586680"/>
            <a:ext cx="572421" cy="576071"/>
            <a:chOff x="7143492" y="3343896"/>
            <a:chExt cx="572421" cy="576071"/>
          </a:xfrm>
        </p:grpSpPr>
        <p:sp>
          <p:nvSpPr>
            <p:cNvPr id="35" name="Oval 82">
              <a:extLst>
                <a:ext uri="{FF2B5EF4-FFF2-40B4-BE49-F238E27FC236}">
                  <a16:creationId xmlns:a16="http://schemas.microsoft.com/office/drawing/2014/main" id="{E6EC99FA-82A5-FC4D-9769-E51DC9026A17}"/>
                </a:ext>
              </a:extLst>
            </p:cNvPr>
            <p:cNvSpPr/>
            <p:nvPr/>
          </p:nvSpPr>
          <p:spPr>
            <a:xfrm flipH="1" flipV="1">
              <a:off x="7143492" y="3343896"/>
              <a:ext cx="572421" cy="576071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36" name="Oval 83">
              <a:extLst>
                <a:ext uri="{FF2B5EF4-FFF2-40B4-BE49-F238E27FC236}">
                  <a16:creationId xmlns:a16="http://schemas.microsoft.com/office/drawing/2014/main" id="{EA2EF8D1-81E7-AC43-B73C-50E2B4BBF9C8}"/>
                </a:ext>
              </a:extLst>
            </p:cNvPr>
            <p:cNvSpPr/>
            <p:nvPr/>
          </p:nvSpPr>
          <p:spPr>
            <a:xfrm flipH="1" flipV="1">
              <a:off x="7361555" y="3697519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37" name="Oval 84">
              <a:extLst>
                <a:ext uri="{FF2B5EF4-FFF2-40B4-BE49-F238E27FC236}">
                  <a16:creationId xmlns:a16="http://schemas.microsoft.com/office/drawing/2014/main" id="{2F4368F8-F62C-634A-B943-CB208E758842}"/>
                </a:ext>
              </a:extLst>
            </p:cNvPr>
            <p:cNvSpPr/>
            <p:nvPr/>
          </p:nvSpPr>
          <p:spPr>
            <a:xfrm flipH="1" flipV="1">
              <a:off x="7209436" y="3478746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sp>
          <p:nvSpPr>
            <p:cNvPr id="38" name="Oval 85">
              <a:extLst>
                <a:ext uri="{FF2B5EF4-FFF2-40B4-BE49-F238E27FC236}">
                  <a16:creationId xmlns:a16="http://schemas.microsoft.com/office/drawing/2014/main" id="{34103DC9-7091-AB43-8434-71C8735093A0}"/>
                </a:ext>
              </a:extLst>
            </p:cNvPr>
            <p:cNvSpPr/>
            <p:nvPr/>
          </p:nvSpPr>
          <p:spPr>
            <a:xfrm flipH="1" flipV="1">
              <a:off x="7471469" y="3470995"/>
              <a:ext cx="173736" cy="1737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1922"/>
                </a:solidFill>
              </a:endParaRPr>
            </a:p>
          </p:txBody>
        </p:sp>
        <p:cxnSp>
          <p:nvCxnSpPr>
            <p:cNvPr id="39" name="Curved Connector 86">
              <a:extLst>
                <a:ext uri="{FF2B5EF4-FFF2-40B4-BE49-F238E27FC236}">
                  <a16:creationId xmlns:a16="http://schemas.microsoft.com/office/drawing/2014/main" id="{C188B030-27A8-7C43-82BF-C14414E77F46}"/>
                </a:ext>
              </a:extLst>
            </p:cNvPr>
            <p:cNvCxnSpPr>
              <a:stCxn id="36" idx="2"/>
              <a:endCxn id="38" idx="1"/>
            </p:cNvCxnSpPr>
            <p:nvPr/>
          </p:nvCxnSpPr>
          <p:spPr>
            <a:xfrm flipV="1">
              <a:off x="7535291" y="3619288"/>
              <a:ext cx="84471" cy="165099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87">
              <a:extLst>
                <a:ext uri="{FF2B5EF4-FFF2-40B4-BE49-F238E27FC236}">
                  <a16:creationId xmlns:a16="http://schemas.microsoft.com/office/drawing/2014/main" id="{0EF08074-31B6-6A4D-9CD6-797C542B1B90}"/>
                </a:ext>
              </a:extLst>
            </p:cNvPr>
            <p:cNvCxnSpPr>
              <a:stCxn id="36" idx="6"/>
              <a:endCxn id="37" idx="7"/>
            </p:cNvCxnSpPr>
            <p:nvPr/>
          </p:nvCxnSpPr>
          <p:spPr>
            <a:xfrm rot="10800000">
              <a:off x="7234879" y="3627039"/>
              <a:ext cx="126676" cy="157348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88">
              <a:extLst>
                <a:ext uri="{FF2B5EF4-FFF2-40B4-BE49-F238E27FC236}">
                  <a16:creationId xmlns:a16="http://schemas.microsoft.com/office/drawing/2014/main" id="{8FD94D64-707F-F14E-840C-1C929494276A}"/>
                </a:ext>
              </a:extLst>
            </p:cNvPr>
            <p:cNvCxnSpPr>
              <a:stCxn id="38" idx="4"/>
              <a:endCxn id="37" idx="4"/>
            </p:cNvCxnSpPr>
            <p:nvPr/>
          </p:nvCxnSpPr>
          <p:spPr>
            <a:xfrm rot="16200000" flipH="1" flipV="1">
              <a:off x="7423445" y="3343853"/>
              <a:ext cx="7751" cy="262033"/>
            </a:xfrm>
            <a:prstGeom prst="curvedConnector3">
              <a:avLst>
                <a:gd name="adj1" fmla="val -921662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89">
            <a:extLst>
              <a:ext uri="{FF2B5EF4-FFF2-40B4-BE49-F238E27FC236}">
                <a16:creationId xmlns:a16="http://schemas.microsoft.com/office/drawing/2014/main" id="{1037753E-FA10-C44A-AB29-CC40350E5CAD}"/>
              </a:ext>
            </a:extLst>
          </p:cNvPr>
          <p:cNvCxnSpPr/>
          <p:nvPr/>
        </p:nvCxnSpPr>
        <p:spPr>
          <a:xfrm>
            <a:off x="6553984" y="3306921"/>
            <a:ext cx="879680" cy="0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0">
            <a:extLst>
              <a:ext uri="{FF2B5EF4-FFF2-40B4-BE49-F238E27FC236}">
                <a16:creationId xmlns:a16="http://schemas.microsoft.com/office/drawing/2014/main" id="{55515DC5-1C3B-8948-8E06-8FF0EA843AA4}"/>
              </a:ext>
            </a:extLst>
          </p:cNvPr>
          <p:cNvCxnSpPr/>
          <p:nvPr/>
        </p:nvCxnSpPr>
        <p:spPr>
          <a:xfrm>
            <a:off x="6553984" y="3459325"/>
            <a:ext cx="879680" cy="0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1">
            <a:extLst>
              <a:ext uri="{FF2B5EF4-FFF2-40B4-BE49-F238E27FC236}">
                <a16:creationId xmlns:a16="http://schemas.microsoft.com/office/drawing/2014/main" id="{547892A7-F7A6-9B4F-AF99-EDA9B08EA7FD}"/>
              </a:ext>
            </a:extLst>
          </p:cNvPr>
          <p:cNvSpPr/>
          <p:nvPr/>
        </p:nvSpPr>
        <p:spPr bwMode="auto">
          <a:xfrm>
            <a:off x="7242760" y="3713778"/>
            <a:ext cx="687097" cy="40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5" name="TextBox 92">
            <a:extLst>
              <a:ext uri="{FF2B5EF4-FFF2-40B4-BE49-F238E27FC236}">
                <a16:creationId xmlns:a16="http://schemas.microsoft.com/office/drawing/2014/main" id="{AE0DB9E0-7306-7B4D-800B-0A4D0B762AAB}"/>
              </a:ext>
            </a:extLst>
          </p:cNvPr>
          <p:cNvSpPr txBox="1"/>
          <p:nvPr/>
        </p:nvSpPr>
        <p:spPr>
          <a:xfrm>
            <a:off x="7083197" y="3611728"/>
            <a:ext cx="946413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mem</a:t>
            </a:r>
          </a:p>
        </p:txBody>
      </p:sp>
      <p:sp>
        <p:nvSpPr>
          <p:cNvPr id="46" name="TextBox 106">
            <a:extLst>
              <a:ext uri="{FF2B5EF4-FFF2-40B4-BE49-F238E27FC236}">
                <a16:creationId xmlns:a16="http://schemas.microsoft.com/office/drawing/2014/main" id="{4517CD7F-DBD6-E541-BFB3-0A814D753E26}"/>
              </a:ext>
            </a:extLst>
          </p:cNvPr>
          <p:cNvSpPr txBox="1"/>
          <p:nvPr/>
        </p:nvSpPr>
        <p:spPr>
          <a:xfrm>
            <a:off x="3375007" y="2161346"/>
            <a:ext cx="230095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并行执行的核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7" name="Straight Arrow Connector 119">
            <a:extLst>
              <a:ext uri="{FF2B5EF4-FFF2-40B4-BE49-F238E27FC236}">
                <a16:creationId xmlns:a16="http://schemas.microsoft.com/office/drawing/2014/main" id="{5A780132-FCFA-6847-88BC-4E29C2FD44B9}"/>
              </a:ext>
            </a:extLst>
          </p:cNvPr>
          <p:cNvCxnSpPr/>
          <p:nvPr/>
        </p:nvCxnSpPr>
        <p:spPr>
          <a:xfrm flipH="1">
            <a:off x="2592756" y="2734424"/>
            <a:ext cx="1888600" cy="4519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2">
            <a:extLst>
              <a:ext uri="{FF2B5EF4-FFF2-40B4-BE49-F238E27FC236}">
                <a16:creationId xmlns:a16="http://schemas.microsoft.com/office/drawing/2014/main" id="{EAB95A7E-00FB-1942-8F02-9CC7D1B59FB8}"/>
              </a:ext>
            </a:extLst>
          </p:cNvPr>
          <p:cNvCxnSpPr/>
          <p:nvPr/>
        </p:nvCxnSpPr>
        <p:spPr>
          <a:xfrm>
            <a:off x="4481356" y="2718691"/>
            <a:ext cx="0" cy="46685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24">
            <a:extLst>
              <a:ext uri="{FF2B5EF4-FFF2-40B4-BE49-F238E27FC236}">
                <a16:creationId xmlns:a16="http://schemas.microsoft.com/office/drawing/2014/main" id="{B49C0F68-768D-F141-903E-570D7E9828DD}"/>
              </a:ext>
            </a:extLst>
          </p:cNvPr>
          <p:cNvCxnSpPr/>
          <p:nvPr/>
        </p:nvCxnSpPr>
        <p:spPr>
          <a:xfrm>
            <a:off x="4481356" y="2734424"/>
            <a:ext cx="1783052" cy="4479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5">
            <a:extLst>
              <a:ext uri="{FF2B5EF4-FFF2-40B4-BE49-F238E27FC236}">
                <a16:creationId xmlns:a16="http://schemas.microsoft.com/office/drawing/2014/main" id="{62D0B048-211C-A14A-8F07-740ED454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28" y="4681702"/>
            <a:ext cx="6908128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061922"/>
                </a:solidFill>
              </a:rPr>
              <a:t>板上共享内存</a:t>
            </a:r>
            <a:endParaRPr lang="en-US" sz="2400" dirty="0">
              <a:solidFill>
                <a:srgbClr val="061922"/>
              </a:solidFill>
            </a:endParaRPr>
          </a:p>
        </p:txBody>
      </p: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0B51675A-5A53-DA45-9DBA-A2F170269C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39988" y="4252299"/>
            <a:ext cx="0" cy="4366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94">
            <a:extLst>
              <a:ext uri="{FF2B5EF4-FFF2-40B4-BE49-F238E27FC236}">
                <a16:creationId xmlns:a16="http://schemas.microsoft.com/office/drawing/2014/main" id="{41349867-F32C-6D46-BA19-F18F194BC12B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>
            <a:off x="4401392" y="4252299"/>
            <a:ext cx="0" cy="429403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96">
            <a:extLst>
              <a:ext uri="{FF2B5EF4-FFF2-40B4-BE49-F238E27FC236}">
                <a16:creationId xmlns:a16="http://schemas.microsoft.com/office/drawing/2014/main" id="{A3CC5586-11B2-AB48-9509-C7F6874745A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162796" y="4252299"/>
            <a:ext cx="0" cy="429403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7">
            <a:extLst>
              <a:ext uri="{FF2B5EF4-FFF2-40B4-BE49-F238E27FC236}">
                <a16:creationId xmlns:a16="http://schemas.microsoft.com/office/drawing/2014/main" id="{067F9D02-7E94-43D4-85A3-709D5CF1E0F4}"/>
              </a:ext>
            </a:extLst>
          </p:cNvPr>
          <p:cNvCxnSpPr>
            <a:cxnSpLocks/>
          </p:cNvCxnSpPr>
          <p:nvPr/>
        </p:nvCxnSpPr>
        <p:spPr>
          <a:xfrm>
            <a:off x="2933434" y="5291302"/>
            <a:ext cx="0" cy="4366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06">
            <a:extLst>
              <a:ext uri="{FF2B5EF4-FFF2-40B4-BE49-F238E27FC236}">
                <a16:creationId xmlns:a16="http://schemas.microsoft.com/office/drawing/2014/main" id="{99B0FBAE-6F12-4EB2-822B-430A60885B87}"/>
              </a:ext>
            </a:extLst>
          </p:cNvPr>
          <p:cNvSpPr txBox="1"/>
          <p:nvPr/>
        </p:nvSpPr>
        <p:spPr>
          <a:xfrm>
            <a:off x="4854370" y="5684397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主机内存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6" name="Straight Connector 17">
            <a:extLst>
              <a:ext uri="{FF2B5EF4-FFF2-40B4-BE49-F238E27FC236}">
                <a16:creationId xmlns:a16="http://schemas.microsoft.com/office/drawing/2014/main" id="{EBAECFC2-677E-43A5-8BA1-8902C858B542}"/>
              </a:ext>
            </a:extLst>
          </p:cNvPr>
          <p:cNvCxnSpPr>
            <a:cxnSpLocks/>
          </p:cNvCxnSpPr>
          <p:nvPr/>
        </p:nvCxnSpPr>
        <p:spPr>
          <a:xfrm>
            <a:off x="5675958" y="5291302"/>
            <a:ext cx="0" cy="43661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06">
            <a:extLst>
              <a:ext uri="{FF2B5EF4-FFF2-40B4-BE49-F238E27FC236}">
                <a16:creationId xmlns:a16="http://schemas.microsoft.com/office/drawing/2014/main" id="{8917B99C-4944-4C05-8827-7C991A42434E}"/>
              </a:ext>
            </a:extLst>
          </p:cNvPr>
          <p:cNvSpPr txBox="1"/>
          <p:nvPr/>
        </p:nvSpPr>
        <p:spPr>
          <a:xfrm>
            <a:off x="2440991" y="5684397"/>
            <a:ext cx="98488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6427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Bojie Li (FA Talent)</dc:creator>
  <cp:lastModifiedBy>Bojie Li (FA Talent)</cp:lastModifiedBy>
  <cp:revision>4</cp:revision>
  <cp:lastPrinted>2019-04-30T16:19:00Z</cp:lastPrinted>
  <dcterms:created xsi:type="dcterms:W3CDTF">2019-04-30T16:17:48Z</dcterms:created>
  <dcterms:modified xsi:type="dcterms:W3CDTF">2019-05-17T02:40:32Z</dcterms:modified>
</cp:coreProperties>
</file>