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72000" cy="2286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3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4" y="374123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4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9" y="121711"/>
            <a:ext cx="985837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21711"/>
            <a:ext cx="2900363" cy="19372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1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1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2" y="608542"/>
            <a:ext cx="1943102" cy="14504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608542"/>
            <a:ext cx="1943102" cy="14504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121709"/>
            <a:ext cx="3943351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560390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835025"/>
            <a:ext cx="1934170" cy="12281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560390"/>
            <a:ext cx="194369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835025"/>
            <a:ext cx="1943695" cy="12281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90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7" y="329142"/>
            <a:ext cx="2314576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2"/>
            <a:ext cx="1474590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90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7" y="329142"/>
            <a:ext cx="2314576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2"/>
            <a:ext cx="1474590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9" y="121709"/>
            <a:ext cx="3943351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9" y="608542"/>
            <a:ext cx="3943351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2" y="2118784"/>
            <a:ext cx="102870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FBF1-0F35-42DB-8B35-81A94A785B9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80" y="2118784"/>
            <a:ext cx="1543049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2118784"/>
            <a:ext cx="102870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800B-A030-4567-AFCF-C542E9BC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749" y="338292"/>
            <a:ext cx="2603663" cy="1273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723" y="1718123"/>
            <a:ext cx="1223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0390" y="596581"/>
            <a:ext cx="638299" cy="5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0390" y="1407072"/>
            <a:ext cx="638299" cy="5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177" y="699005"/>
            <a:ext cx="0" cy="62197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51412" y="596581"/>
            <a:ext cx="638299" cy="5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1412" y="1407072"/>
            <a:ext cx="638299" cy="5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62199" y="699005"/>
            <a:ext cx="0" cy="62197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" idx="2"/>
          </p:cNvCxnSpPr>
          <p:nvPr/>
        </p:nvCxnSpPr>
        <p:spPr>
          <a:xfrm rot="10800000">
            <a:off x="2249584" y="1611923"/>
            <a:ext cx="1301831" cy="4555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1412" y="1691555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-7114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1990" y="-8014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ports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7677" y="324339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65804" y="38817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r>
              <a:rPr lang="en-US" sz="2000" dirty="0" smtClean="0"/>
              <a:t> function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6354" y="733776"/>
            <a:ext cx="1841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 handler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02627" y="1120920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signal handler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81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06" y="40199"/>
            <a:ext cx="1476686" cy="222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.element </a:t>
            </a:r>
            <a:r>
              <a:rPr lang="en-US" dirty="0" err="1"/>
              <a:t>ele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b="1" dirty="0"/>
              <a:t>.state</a:t>
            </a:r>
            <a:r>
              <a:rPr lang="en-US" dirty="0"/>
              <a:t> {</a:t>
            </a:r>
          </a:p>
          <a:p>
            <a:r>
              <a:rPr lang="en-US" dirty="0"/>
              <a:t>        // internal states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.</a:t>
            </a:r>
            <a:r>
              <a:rPr lang="en-US" b="1" dirty="0" err="1"/>
              <a:t>init</a:t>
            </a:r>
            <a:r>
              <a:rPr lang="en-US" dirty="0"/>
              <a:t> {</a:t>
            </a:r>
          </a:p>
          <a:p>
            <a:r>
              <a:rPr lang="en-US" dirty="0"/>
              <a:t>         // initialization function</a:t>
            </a:r>
          </a:p>
          <a:p>
            <a:r>
              <a:rPr lang="en-US" dirty="0"/>
              <a:t>         …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.handler</a:t>
            </a:r>
            <a:r>
              <a:rPr lang="en-US" dirty="0"/>
              <a:t> {</a:t>
            </a:r>
          </a:p>
          <a:p>
            <a:r>
              <a:rPr lang="en-US" dirty="0"/>
              <a:t>        // handler function 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.signal</a:t>
            </a:r>
            <a:r>
              <a:rPr lang="en-US" dirty="0"/>
              <a:t> {</a:t>
            </a:r>
          </a:p>
          <a:p>
            <a:r>
              <a:rPr lang="en-US" dirty="0"/>
              <a:t>        // signal function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15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62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Tan</dc:creator>
  <cp:lastModifiedBy>Kun Tan</cp:lastModifiedBy>
  <cp:revision>5</cp:revision>
  <dcterms:created xsi:type="dcterms:W3CDTF">2016-01-17T13:21:17Z</dcterms:created>
  <dcterms:modified xsi:type="dcterms:W3CDTF">2016-01-17T14:00:00Z</dcterms:modified>
</cp:coreProperties>
</file>