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2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2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9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3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>
        <p:scale>
          <a:sx n="90" d="100"/>
          <a:sy n="90" d="100"/>
        </p:scale>
        <p:origin x="7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5" indent="0" algn="ctr">
              <a:buNone/>
              <a:defRPr sz="2000"/>
            </a:lvl2pPr>
            <a:lvl3pPr marL="914430" indent="0" algn="ctr">
              <a:buNone/>
              <a:defRPr sz="1800"/>
            </a:lvl3pPr>
            <a:lvl4pPr marL="1371645" indent="0" algn="ctr">
              <a:buNone/>
              <a:defRPr sz="1600"/>
            </a:lvl4pPr>
            <a:lvl5pPr marL="1828859" indent="0" algn="ctr">
              <a:buNone/>
              <a:defRPr sz="1600"/>
            </a:lvl5pPr>
            <a:lvl6pPr marL="2286074" indent="0" algn="ctr">
              <a:buNone/>
              <a:defRPr sz="1600"/>
            </a:lvl6pPr>
            <a:lvl7pPr marL="2743289" indent="0" algn="ctr">
              <a:buNone/>
              <a:defRPr sz="1600"/>
            </a:lvl7pPr>
            <a:lvl8pPr marL="3200504" indent="0" algn="ctr">
              <a:buNone/>
              <a:defRPr sz="1600"/>
            </a:lvl8pPr>
            <a:lvl9pPr marL="365771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30"/>
            <a:ext cx="2628901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5130"/>
            <a:ext cx="7734301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6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5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59" indent="0">
              <a:buNone/>
              <a:defRPr sz="1600" b="1"/>
            </a:lvl5pPr>
            <a:lvl6pPr marL="2286074" indent="0">
              <a:buNone/>
              <a:defRPr sz="1600" b="1"/>
            </a:lvl6pPr>
            <a:lvl7pPr marL="2743289" indent="0">
              <a:buNone/>
              <a:defRPr sz="1600" b="1"/>
            </a:lvl7pPr>
            <a:lvl8pPr marL="3200504" indent="0">
              <a:buNone/>
              <a:defRPr sz="1600" b="1"/>
            </a:lvl8pPr>
            <a:lvl9pPr marL="365771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6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5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59" indent="0">
              <a:buNone/>
              <a:defRPr sz="1600" b="1"/>
            </a:lvl5pPr>
            <a:lvl6pPr marL="2286074" indent="0">
              <a:buNone/>
              <a:defRPr sz="1600" b="1"/>
            </a:lvl6pPr>
            <a:lvl7pPr marL="2743289" indent="0">
              <a:buNone/>
              <a:defRPr sz="1600" b="1"/>
            </a:lvl7pPr>
            <a:lvl8pPr marL="3200504" indent="0">
              <a:buNone/>
              <a:defRPr sz="1600" b="1"/>
            </a:lvl8pPr>
            <a:lvl9pPr marL="365771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6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5" indent="0">
              <a:buNone/>
              <a:defRPr sz="1400"/>
            </a:lvl2pPr>
            <a:lvl3pPr marL="914430" indent="0">
              <a:buNone/>
              <a:defRPr sz="1200"/>
            </a:lvl3pPr>
            <a:lvl4pPr marL="1371645" indent="0">
              <a:buNone/>
              <a:defRPr sz="1000"/>
            </a:lvl4pPr>
            <a:lvl5pPr marL="1828859" indent="0">
              <a:buNone/>
              <a:defRPr sz="1000"/>
            </a:lvl5pPr>
            <a:lvl6pPr marL="2286074" indent="0">
              <a:buNone/>
              <a:defRPr sz="1000"/>
            </a:lvl6pPr>
            <a:lvl7pPr marL="2743289" indent="0">
              <a:buNone/>
              <a:defRPr sz="1000"/>
            </a:lvl7pPr>
            <a:lvl8pPr marL="3200504" indent="0">
              <a:buNone/>
              <a:defRPr sz="1000"/>
            </a:lvl8pPr>
            <a:lvl9pPr marL="365771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5" indent="0">
              <a:buNone/>
              <a:defRPr sz="2800"/>
            </a:lvl2pPr>
            <a:lvl3pPr marL="914430" indent="0">
              <a:buNone/>
              <a:defRPr sz="2400"/>
            </a:lvl3pPr>
            <a:lvl4pPr marL="1371645" indent="0">
              <a:buNone/>
              <a:defRPr sz="2000"/>
            </a:lvl4pPr>
            <a:lvl5pPr marL="1828859" indent="0">
              <a:buNone/>
              <a:defRPr sz="2000"/>
            </a:lvl5pPr>
            <a:lvl6pPr marL="2286074" indent="0">
              <a:buNone/>
              <a:defRPr sz="2000"/>
            </a:lvl6pPr>
            <a:lvl7pPr marL="2743289" indent="0">
              <a:buNone/>
              <a:defRPr sz="2000"/>
            </a:lvl7pPr>
            <a:lvl8pPr marL="3200504" indent="0">
              <a:buNone/>
              <a:defRPr sz="2000"/>
            </a:lvl8pPr>
            <a:lvl9pPr marL="365771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6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5" indent="0">
              <a:buNone/>
              <a:defRPr sz="1400"/>
            </a:lvl2pPr>
            <a:lvl3pPr marL="914430" indent="0">
              <a:buNone/>
              <a:defRPr sz="1200"/>
            </a:lvl3pPr>
            <a:lvl4pPr marL="1371645" indent="0">
              <a:buNone/>
              <a:defRPr sz="1000"/>
            </a:lvl4pPr>
            <a:lvl5pPr marL="1828859" indent="0">
              <a:buNone/>
              <a:defRPr sz="1000"/>
            </a:lvl5pPr>
            <a:lvl6pPr marL="2286074" indent="0">
              <a:buNone/>
              <a:defRPr sz="1000"/>
            </a:lvl6pPr>
            <a:lvl7pPr marL="2743289" indent="0">
              <a:buNone/>
              <a:defRPr sz="1000"/>
            </a:lvl7pPr>
            <a:lvl8pPr marL="3200504" indent="0">
              <a:buNone/>
              <a:defRPr sz="1000"/>
            </a:lvl8pPr>
            <a:lvl9pPr marL="365771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1392-8EE7-440C-963E-9FD97A38487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FCE2-CA0A-4A5A-8559-EF36BDB58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3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3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8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1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6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2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7" indent="-228608" algn="l" defTabSz="91443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9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4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9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4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9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295" y="1581150"/>
            <a:ext cx="624952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5456" y="1973180"/>
            <a:ext cx="1163053" cy="26068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5750" y="2229853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750" y="2606844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5750" y="2975811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5750" y="4299286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26695" y="3184358"/>
            <a:ext cx="0" cy="850232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0373" y="2922748"/>
            <a:ext cx="73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78508" y="2606844"/>
            <a:ext cx="218571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75311" y="3197644"/>
            <a:ext cx="815141" cy="682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33512" y="33410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</p:txBody>
      </p:sp>
      <p:cxnSp>
        <p:nvCxnSpPr>
          <p:cNvPr id="22" name="Elbow Connector 21"/>
          <p:cNvCxnSpPr>
            <a:endCxn id="19" idx="0"/>
          </p:cNvCxnSpPr>
          <p:nvPr/>
        </p:nvCxnSpPr>
        <p:spPr>
          <a:xfrm>
            <a:off x="665750" y="1788692"/>
            <a:ext cx="2917132" cy="140895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78508" y="3610979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0451" y="3610979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/>
          <p:cNvSpPr/>
          <p:nvPr/>
        </p:nvSpPr>
        <p:spPr>
          <a:xfrm rot="16200000">
            <a:off x="4165953" y="2869247"/>
            <a:ext cx="1509461" cy="512924"/>
          </a:xfrm>
          <a:prstGeom prst="flowChartManualOperat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Snip Single Corner Rectangle 31"/>
          <p:cNvSpPr/>
          <p:nvPr/>
        </p:nvSpPr>
        <p:spPr>
          <a:xfrm>
            <a:off x="5850913" y="2919741"/>
            <a:ext cx="907192" cy="488785"/>
          </a:xfrm>
          <a:prstGeom prst="snip1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17908" y="2979465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77143" y="3166312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429255" y="3166315"/>
            <a:ext cx="2002621" cy="710741"/>
          </a:xfrm>
          <a:prstGeom prst="bentConnector3">
            <a:avLst>
              <a:gd name="adj1" fmla="val 243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8105" y="3184356"/>
            <a:ext cx="6737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86501" y="1203911"/>
            <a:ext cx="0" cy="1715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83506" y="12140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Tan</dc:creator>
  <cp:lastModifiedBy>Kun Tan</cp:lastModifiedBy>
  <cp:revision>3</cp:revision>
  <dcterms:created xsi:type="dcterms:W3CDTF">2016-01-12T03:49:25Z</dcterms:created>
  <dcterms:modified xsi:type="dcterms:W3CDTF">2016-01-12T04:06:44Z</dcterms:modified>
</cp:coreProperties>
</file>