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2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6E23-CCD3-4214-8C02-94A85384615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B486-F449-4433-8039-B869C802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5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369572" y="1323062"/>
            <a:ext cx="5034118" cy="3612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7057" y="1681316"/>
            <a:ext cx="4739149" cy="2349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7056" y="1681316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Stratix</a:t>
            </a:r>
            <a:r>
              <a:rPr lang="en-US" dirty="0" smtClean="0"/>
              <a:t> V FPGA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4709" y="3392130"/>
            <a:ext cx="1209367" cy="5506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PCIe</a:t>
            </a:r>
            <a:r>
              <a:rPr lang="en-US" dirty="0" smtClean="0"/>
              <a:t> DMA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1727" y="3392131"/>
            <a:ext cx="1209367" cy="5506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40GE MAC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8745" y="3392130"/>
            <a:ext cx="1209367" cy="5506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8112" y="3482766"/>
            <a:ext cx="8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49792" y="2738908"/>
            <a:ext cx="4473678" cy="4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r>
              <a:rPr lang="en-US" dirty="0" smtClean="0"/>
              <a:t> Runtime (BSP)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9792" y="2082291"/>
            <a:ext cx="4473678" cy="4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r>
              <a:rPr lang="en-US" dirty="0" smtClean="0"/>
              <a:t> Kernels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51867" y="4345858"/>
            <a:ext cx="1209367" cy="4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82058" y="4340943"/>
            <a:ext cx="717757" cy="4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9254" y="4345858"/>
            <a:ext cx="717757" cy="4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06941" y="5678128"/>
            <a:ext cx="1104901" cy="6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 flipH="1">
            <a:off x="3259392" y="3942735"/>
            <a:ext cx="1" cy="173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8871" y="5113780"/>
            <a:ext cx="130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PCIe</a:t>
            </a:r>
            <a:r>
              <a:rPr lang="en-US" sz="1600" dirty="0" smtClean="0"/>
              <a:t> x8</a:t>
            </a:r>
          </a:p>
          <a:p>
            <a:r>
              <a:rPr lang="en-US" sz="1600" dirty="0" smtClean="0"/>
              <a:t>Control plane</a:t>
            </a:r>
            <a:endParaRPr lang="en-US" sz="1600" dirty="0"/>
          </a:p>
        </p:txBody>
      </p:sp>
      <p:cxnSp>
        <p:nvCxnSpPr>
          <p:cNvPr id="19" name="Straight Connector 18"/>
          <p:cNvCxnSpPr>
            <a:stCxn id="5" idx="2"/>
            <a:endCxn id="11" idx="0"/>
          </p:cNvCxnSpPr>
          <p:nvPr/>
        </p:nvCxnSpPr>
        <p:spPr>
          <a:xfrm flipH="1">
            <a:off x="4340937" y="3942735"/>
            <a:ext cx="265474" cy="39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0"/>
          </p:cNvCxnSpPr>
          <p:nvPr/>
        </p:nvCxnSpPr>
        <p:spPr>
          <a:xfrm>
            <a:off x="4771104" y="3960703"/>
            <a:ext cx="467029" cy="3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0" idx="0"/>
          </p:cNvCxnSpPr>
          <p:nvPr/>
        </p:nvCxnSpPr>
        <p:spPr>
          <a:xfrm>
            <a:off x="5953429" y="3942734"/>
            <a:ext cx="403122" cy="403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82057" y="5294048"/>
            <a:ext cx="717757" cy="4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3421" y="1323062"/>
            <a:ext cx="23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Catapult FPGA board</a:t>
            </a:r>
            <a:endParaRPr lang="en-US" dirty="0"/>
          </a:p>
        </p:txBody>
      </p:sp>
      <p:cxnSp>
        <p:nvCxnSpPr>
          <p:cNvPr id="30" name="Straight Connector 29"/>
          <p:cNvCxnSpPr>
            <a:stCxn id="11" idx="2"/>
            <a:endCxn id="27" idx="0"/>
          </p:cNvCxnSpPr>
          <p:nvPr/>
        </p:nvCxnSpPr>
        <p:spPr>
          <a:xfrm flipH="1">
            <a:off x="4340936" y="4765877"/>
            <a:ext cx="1" cy="52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25178" y="5294048"/>
            <a:ext cx="825907" cy="56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ToR</a:t>
            </a:r>
            <a:r>
              <a:rPr lang="en-US" dirty="0" smtClean="0"/>
              <a:t> switch</a:t>
            </a:r>
            <a:endParaRPr lang="en-US" dirty="0"/>
          </a:p>
        </p:txBody>
      </p:sp>
      <p:cxnSp>
        <p:nvCxnSpPr>
          <p:cNvPr id="34" name="Straight Connector 33"/>
          <p:cNvCxnSpPr>
            <a:stCxn id="12" idx="2"/>
            <a:endCxn id="32" idx="0"/>
          </p:cNvCxnSpPr>
          <p:nvPr/>
        </p:nvCxnSpPr>
        <p:spPr>
          <a:xfrm flipH="1">
            <a:off x="5238132" y="4770792"/>
            <a:ext cx="1" cy="52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2"/>
            <a:endCxn id="13" idx="3"/>
          </p:cNvCxnSpPr>
          <p:nvPr/>
        </p:nvCxnSpPr>
        <p:spPr>
          <a:xfrm flipH="1">
            <a:off x="3811842" y="5718982"/>
            <a:ext cx="529094" cy="27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84937" y="5791323"/>
            <a:ext cx="107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PCIe</a:t>
            </a:r>
            <a:r>
              <a:rPr lang="en-US" sz="1600" dirty="0" smtClean="0"/>
              <a:t> x16</a:t>
            </a:r>
          </a:p>
          <a:p>
            <a:r>
              <a:rPr lang="en-US" sz="1600" dirty="0" smtClean="0"/>
              <a:t>Data plane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695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</dc:creator>
  <cp:lastModifiedBy>Bojie Li</cp:lastModifiedBy>
  <cp:revision>9</cp:revision>
  <dcterms:created xsi:type="dcterms:W3CDTF">2015-11-28T06:16:05Z</dcterms:created>
  <dcterms:modified xsi:type="dcterms:W3CDTF">2015-11-28T06:31:00Z</dcterms:modified>
</cp:coreProperties>
</file>