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A542B-92EE-466F-8207-4875C3396B37}" type="datetimeFigureOut">
              <a:rPr lang="en-US" smtClean="0"/>
              <a:t>11/28/2015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82A34-9CBA-4727-BB2D-ECA49F3A8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802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A542B-92EE-466F-8207-4875C3396B37}" type="datetimeFigureOut">
              <a:rPr lang="en-US" smtClean="0"/>
              <a:t>11/28/2015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82A34-9CBA-4727-BB2D-ECA49F3A8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028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A542B-92EE-466F-8207-4875C3396B37}" type="datetimeFigureOut">
              <a:rPr lang="en-US" smtClean="0"/>
              <a:t>11/28/2015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82A34-9CBA-4727-BB2D-ECA49F3A8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803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A542B-92EE-466F-8207-4875C3396B37}" type="datetimeFigureOut">
              <a:rPr lang="en-US" smtClean="0"/>
              <a:t>11/28/2015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82A34-9CBA-4727-BB2D-ECA49F3A8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934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A542B-92EE-466F-8207-4875C3396B37}" type="datetimeFigureOut">
              <a:rPr lang="en-US" smtClean="0"/>
              <a:t>11/28/2015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82A34-9CBA-4727-BB2D-ECA49F3A8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869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A542B-92EE-466F-8207-4875C3396B37}" type="datetimeFigureOut">
              <a:rPr lang="en-US" smtClean="0"/>
              <a:t>11/28/2015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82A34-9CBA-4727-BB2D-ECA49F3A8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04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A542B-92EE-466F-8207-4875C3396B37}" type="datetimeFigureOut">
              <a:rPr lang="en-US" smtClean="0"/>
              <a:t>11/28/2015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82A34-9CBA-4727-BB2D-ECA49F3A8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189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A542B-92EE-466F-8207-4875C3396B37}" type="datetimeFigureOut">
              <a:rPr lang="en-US" smtClean="0"/>
              <a:t>11/28/2015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82A34-9CBA-4727-BB2D-ECA49F3A8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548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A542B-92EE-466F-8207-4875C3396B37}" type="datetimeFigureOut">
              <a:rPr lang="en-US" smtClean="0"/>
              <a:t>11/28/2015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82A34-9CBA-4727-BB2D-ECA49F3A8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34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A542B-92EE-466F-8207-4875C3396B37}" type="datetimeFigureOut">
              <a:rPr lang="en-US" smtClean="0"/>
              <a:t>11/28/2015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82A34-9CBA-4727-BB2D-ECA49F3A8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156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A542B-92EE-466F-8207-4875C3396B37}" type="datetimeFigureOut">
              <a:rPr lang="en-US" smtClean="0"/>
              <a:t>11/28/2015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82A34-9CBA-4727-BB2D-ECA49F3A8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304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A542B-92EE-466F-8207-4875C3396B37}" type="datetimeFigureOut">
              <a:rPr lang="en-US" smtClean="0"/>
              <a:t>11/28/2015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82A34-9CBA-4727-BB2D-ECA49F3A8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322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59429" y="1436914"/>
            <a:ext cx="914400" cy="64126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FPGA Image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112326" y="1436914"/>
            <a:ext cx="1047008" cy="64126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 Program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49336" y="3633847"/>
            <a:ext cx="1525979" cy="522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FPGA Host Lib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938647" y="2553193"/>
            <a:ext cx="955964" cy="605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Flash </a:t>
            </a:r>
            <a:r>
              <a:rPr lang="en-US" dirty="0" err="1" smtClean="0"/>
              <a:t>Util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2" idx="2"/>
            <a:endCxn id="10" idx="0"/>
          </p:cNvCxnSpPr>
          <p:nvPr/>
        </p:nvCxnSpPr>
        <p:spPr>
          <a:xfrm>
            <a:off x="2416629" y="2078182"/>
            <a:ext cx="0" cy="475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2"/>
            <a:endCxn id="4" idx="0"/>
          </p:cNvCxnSpPr>
          <p:nvPr/>
        </p:nvCxnSpPr>
        <p:spPr>
          <a:xfrm>
            <a:off x="2416629" y="3158836"/>
            <a:ext cx="695697" cy="475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2349336" y="4667003"/>
            <a:ext cx="1525979" cy="534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PCIe</a:t>
            </a:r>
            <a:r>
              <a:rPr lang="en-US" dirty="0" smtClean="0"/>
              <a:t> Driver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4" idx="2"/>
            <a:endCxn id="21" idx="0"/>
          </p:cNvCxnSpPr>
          <p:nvPr/>
        </p:nvCxnSpPr>
        <p:spPr>
          <a:xfrm>
            <a:off x="3112326" y="4156364"/>
            <a:ext cx="0" cy="510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749586" y="2553191"/>
            <a:ext cx="1088570" cy="611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OpenCL</a:t>
            </a:r>
            <a:r>
              <a:rPr lang="en-US" dirty="0" smtClean="0"/>
              <a:t> Host Lib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3" idx="2"/>
            <a:endCxn id="24" idx="0"/>
          </p:cNvCxnSpPr>
          <p:nvPr/>
        </p:nvCxnSpPr>
        <p:spPr>
          <a:xfrm>
            <a:off x="3635830" y="2078182"/>
            <a:ext cx="658041" cy="475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2"/>
            <a:endCxn id="4" idx="0"/>
          </p:cNvCxnSpPr>
          <p:nvPr/>
        </p:nvCxnSpPr>
        <p:spPr>
          <a:xfrm flipH="1">
            <a:off x="3112326" y="3164769"/>
            <a:ext cx="1181545" cy="469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3" idx="2"/>
            <a:endCxn id="4" idx="0"/>
          </p:cNvCxnSpPr>
          <p:nvPr/>
        </p:nvCxnSpPr>
        <p:spPr>
          <a:xfrm flipH="1">
            <a:off x="3112326" y="2078182"/>
            <a:ext cx="523504" cy="1555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932933" y="4411683"/>
            <a:ext cx="37271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932933" y="4042351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Mode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932933" y="4411683"/>
            <a:ext cx="1395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Kernel Mode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873829" y="2123587"/>
            <a:ext cx="926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I/O</a:t>
            </a:r>
            <a:br>
              <a:rPr lang="en-US" dirty="0" smtClean="0"/>
            </a:br>
            <a:r>
              <a:rPr lang="en-US" dirty="0" smtClean="0"/>
              <a:t>channel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901107" y="2131020"/>
            <a:ext cx="1510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Kernel Launch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824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21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MSRA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Bojie Li</dc:creator>
  <cp:lastModifiedBy>Bojie Li</cp:lastModifiedBy>
  <cp:revision>5</cp:revision>
  <dcterms:created xsi:type="dcterms:W3CDTF">2015-11-28T07:04:56Z</dcterms:created>
  <dcterms:modified xsi:type="dcterms:W3CDTF">2015-11-28T07:17:30Z</dcterms:modified>
</cp:coreProperties>
</file>