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F11A-5E05-4711-9F5B-A82595C4B894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087D-11F1-426C-B7F5-5728B733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564" y="1092530"/>
            <a:ext cx="1056904" cy="629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ClickNP</a:t>
            </a:r>
            <a:r>
              <a:rPr lang="en-US" sz="2000" dirty="0"/>
              <a:t> </a:t>
            </a:r>
            <a:r>
              <a:rPr lang="en-US" sz="2000" dirty="0" smtClean="0"/>
              <a:t>script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36171" y="1092531"/>
            <a:ext cx="1177637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ClickNP</a:t>
            </a:r>
            <a:r>
              <a:rPr lang="en-US" sz="2000" dirty="0" smtClean="0"/>
              <a:t> elements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55664" y="2247407"/>
            <a:ext cx="1187535" cy="6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ClickNP</a:t>
            </a:r>
            <a:r>
              <a:rPr lang="en-US" sz="2000" dirty="0" smtClean="0"/>
              <a:t> compiler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1524990" y="1721923"/>
            <a:ext cx="624442" cy="5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 flipH="1">
            <a:off x="2149432" y="1721923"/>
            <a:ext cx="706584" cy="5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55664" y="3333010"/>
            <a:ext cx="1187535" cy="6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OpenCL</a:t>
            </a:r>
            <a:r>
              <a:rPr lang="en-US" sz="2000" dirty="0" smtClean="0"/>
              <a:t> compiler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>
            <a:off x="2149432" y="2878777"/>
            <a:ext cx="0" cy="4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55664" y="4418613"/>
            <a:ext cx="1187535" cy="6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HDL Compiler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035137" y="1092529"/>
            <a:ext cx="1223158" cy="629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Host program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598224" y="1092530"/>
            <a:ext cx="1223158" cy="629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Element host </a:t>
            </a:r>
            <a:r>
              <a:rPr lang="en-US" sz="2000" dirty="0"/>
              <a:t>l</a:t>
            </a:r>
            <a:r>
              <a:rPr lang="en-US" sz="2000" dirty="0" smtClean="0"/>
              <a:t>ib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441370" y="2247407"/>
            <a:ext cx="1187535" cy="6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C++ compiler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4209803" y="1721923"/>
            <a:ext cx="825335" cy="5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 flipH="1">
            <a:off x="5035138" y="1721922"/>
            <a:ext cx="611578" cy="5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29" idx="1"/>
          </p:cNvCxnSpPr>
          <p:nvPr/>
        </p:nvCxnSpPr>
        <p:spPr>
          <a:xfrm>
            <a:off x="2743199" y="2563092"/>
            <a:ext cx="169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6048" y="2247407"/>
            <a:ext cx="142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Element </a:t>
            </a:r>
            <a:r>
              <a:rPr lang="en-US" sz="1600" dirty="0" err="1" smtClean="0"/>
              <a:t>config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435143" y="3333010"/>
            <a:ext cx="1187535" cy="631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Host program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stCxn id="29" idx="2"/>
            <a:endCxn id="37" idx="0"/>
          </p:cNvCxnSpPr>
          <p:nvPr/>
        </p:nvCxnSpPr>
        <p:spPr>
          <a:xfrm flipH="1">
            <a:off x="5028911" y="2878777"/>
            <a:ext cx="6227" cy="4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>
            <a:off x="2149432" y="3964380"/>
            <a:ext cx="0" cy="4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13808" y="406461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55664" y="5504216"/>
            <a:ext cx="1187535" cy="631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FPGA Image</a:t>
            </a:r>
            <a:endParaRPr lang="en-US" sz="2000" dirty="0"/>
          </a:p>
        </p:txBody>
      </p:sp>
      <p:cxnSp>
        <p:nvCxnSpPr>
          <p:cNvPr id="46" name="Straight Arrow Connector 45"/>
          <p:cNvCxnSpPr>
            <a:stCxn id="21" idx="2"/>
            <a:endCxn id="44" idx="0"/>
          </p:cNvCxnSpPr>
          <p:nvPr/>
        </p:nvCxnSpPr>
        <p:spPr>
          <a:xfrm>
            <a:off x="2149432" y="5049983"/>
            <a:ext cx="0" cy="45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13431" y="295897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3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</dc:creator>
  <cp:lastModifiedBy>Bojie Li</cp:lastModifiedBy>
  <cp:revision>13</cp:revision>
  <dcterms:created xsi:type="dcterms:W3CDTF">2015-11-28T06:49:01Z</dcterms:created>
  <dcterms:modified xsi:type="dcterms:W3CDTF">2015-11-28T06:58:38Z</dcterms:modified>
</cp:coreProperties>
</file>