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6FF0-1ABA-4D7F-9206-A69F0E3A2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D9504-4A8B-4276-AF96-5AEC5A89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026E-3C14-4718-8687-F92DAB5D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8768-CACB-42E4-8845-B6ADBA5C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02C8-766A-49A4-B455-714951BD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24DB-3099-425E-85AF-53BA3A2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3E68-72E3-4865-BB4A-535ADF297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498C-E06E-4D36-8299-EC29718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47F0-1C4C-46B7-AE06-5EFAEA67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AC56-3E21-4FB6-9735-F288509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97E35-752E-4418-AF6D-546B8EFC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51C7C-A934-41E3-8CF8-8DD14230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405A-4CB3-4BB9-8373-D449091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3BF3-19E5-449E-9B4A-A71210DB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A95-C850-4B0E-92D6-F7756DA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EC4-A31C-49C4-911B-AB74E7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CE8-5A0F-471C-82FC-98CDEE06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DD95-09F3-46EE-B23F-E3463CDD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1C19-D070-47F1-90E6-5C032051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BED1-5B73-412D-BEA0-C92634CF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537-3847-4905-91ED-75A72846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E2C2-6BB1-424A-8BF5-8136E02B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0DF7-1FD9-4A5C-AAFC-334C7643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55AA-BE91-4FCC-8356-D08FAF2E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23D1-C011-49B5-914F-992408C7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3991-5DCC-4A53-BD52-767D4BFC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661E-2070-46EB-80CD-9A5B2272C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6C95-ED22-4D5E-9B4F-5BE65982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9E61-531E-43E0-820C-674B46A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9333-93AA-404B-B4B9-59CE1BD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AB507-124F-4ED2-BA60-5014BA1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13C9-9D0F-4272-BEA1-B6D6491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F04D-0A68-4C66-903F-C3FD7028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AEAD5-988A-441E-A107-1555EC8EA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F305D-2AE0-47CA-8185-8ECEB567D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AB65B-100F-4DA5-8892-68D87C685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A09F8-2A13-4968-AF6D-E2C2CA7F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B2CF5-250C-40D8-AB28-9FC448E2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7B67C-5E99-43A0-89FD-2A29C652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40B5-1FC0-4C79-98CA-F6F9402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35215-5D18-415A-BC3F-35007265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A738-FFF0-4140-AA03-8F6E482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6E33-283E-425D-9372-4793F48B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D19C4-1618-4375-BDF0-C775096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5AB8E-F64C-44D9-ADF9-C186EB03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8A9E-5C87-4AA0-A2CE-8061AAF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10E7-69DE-4610-883E-94E9658C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DCCE-3AC2-4778-9F97-100798F4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2AB81-6DF4-4FCE-BD50-40BD5E7F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1DDC4-10C0-491A-B8DF-1B2007B9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5AEB2-635E-4E55-877C-29553132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9CB0D-F941-40BA-B4D4-0B3272A8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EA74-98E3-4588-97B1-8D5A9EB2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5BDA8-46C5-42E6-AF10-E606A730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88CAB-6B64-4FE1-9E17-3BD0E849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2F17-D9A1-4A38-A1CA-DF7221B3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3801-4973-42AD-8E7F-29C573D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6FE-0FF7-41E1-A47B-943EE4E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A20F2-27AB-4BBB-B718-EA9CF79E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7984-F906-4C13-8A68-CE3F9D91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80D4-FCCA-4F43-9DE3-0870B53D5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7DE3-7B2F-404E-BEC9-6DA5FEBB6412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15FC-3011-41BB-A21E-EAA9BB75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1A2F-73BE-4D90-B3CC-406483FC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9ECF-A50E-4755-901D-5C6CD44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787-E921-4336-B053-842A51E5A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1209E-E1EB-4A3D-A175-76C7FF108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2DAB9D-7D1D-494F-8886-C256C03CA627}"/>
              </a:ext>
            </a:extLst>
          </p:cNvPr>
          <p:cNvSpPr/>
          <p:nvPr/>
        </p:nvSpPr>
        <p:spPr bwMode="auto">
          <a:xfrm>
            <a:off x="186240" y="2089016"/>
            <a:ext cx="4648200" cy="4476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B7C13-4869-4850-8202-56508BB8BFEC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D7D8B-3C04-4FF0-B8F6-0F3ED5DD181F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62C616-F332-4515-B357-3C404D84B80F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DB54C3-55D8-43BA-9E86-F6E49C8DD1B2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8CAD6F4-71F9-4BFD-BCA7-96A97470F55A}"/>
              </a:ext>
            </a:extLst>
          </p:cNvPr>
          <p:cNvGrpSpPr/>
          <p:nvPr/>
        </p:nvGrpSpPr>
        <p:grpSpPr>
          <a:xfrm>
            <a:off x="2151041" y="4656703"/>
            <a:ext cx="2554053" cy="1809208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4B770B44-B074-4B62-A319-FF885F5A2C45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A56C43E-F63B-49C1-94C3-BD9959FB10D5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62EFA9EA-0FBD-4409-B94B-FB299BE6754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FCC412FB-13B0-405B-B2B0-08346F2F08C6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A79B0D0B-4BFC-4558-A923-5D56964B41C0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2413D745-F4A5-43CF-BD0D-9F95A34BCE83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68ECD44E-D8EF-412F-B079-CAA024D1EFE3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7D6749C1-F293-4955-A3C2-FDC7FB34E2C9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CF8A6F8C-7B6F-40DA-9858-F66EBD0C4190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33EEE312-325F-4A13-9959-865DCF70064D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7EF85151-70CC-4CF7-B215-A9C0E00482EA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288" cy="34787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9171046C-5404-45CB-8D53-C7EBF03E6FE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5E423E85-4C33-4A6A-9D82-E4FE2F33EC7B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3BAFADC0-7765-4EE2-BECA-513E373B2B7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5094" y="5398485"/>
            <a:ext cx="506972" cy="1205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B73CBE70-6DF6-44E4-9FF4-DD5F3A17293D}"/>
              </a:ext>
            </a:extLst>
          </p:cNvPr>
          <p:cNvSpPr txBox="1"/>
          <p:nvPr/>
        </p:nvSpPr>
        <p:spPr>
          <a:xfrm>
            <a:off x="4917877" y="6124173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A86A43CA-E92A-42CD-9778-A5E968AA1EFF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C390D5DF-B0B7-41D4-B4E6-71C9D0952A3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F0B819BA-82D4-4300-9457-82578856123E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92C086AD-EBCC-4B14-BCF5-1895C48F7010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E7AF5878-C25B-4A42-A049-BABEF35B5C74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A81B71D7-9DF2-4097-89F3-9956FC27E2C8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B2C83E0E-24E8-46C4-A9EB-D0260DD6C902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F4B99E22-4212-4E55-BCDE-6C5750449920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4FC44381-E10C-4447-B615-B39B1A2DDC5B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B024C253-4082-4BEA-80DA-E1F91562D72F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5FA3DB7B-F005-45A8-B374-1C682614087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796F8E7B-6025-4283-B4B5-5D52B4978A5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48A0E600-AD95-4F70-9050-087170C6EA0E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49C19286-7E3B-4BCA-AEA1-6C61240F162D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C9F0B09C-D5F0-4596-9334-D260BC57D64B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FE2A809E-BE77-4335-A771-1EE2294CF88C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43A6B5B8-6301-4DE5-AEF1-39280A2200ED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F809ECDE-79CE-4975-BF19-5BAD0CABA826}"/>
              </a:ext>
            </a:extLst>
          </p:cNvPr>
          <p:cNvCxnSpPr>
            <a:cxnSpLocks/>
            <a:stCxn id="69" idx="4"/>
            <a:endCxn id="12" idx="1"/>
          </p:cNvCxnSpPr>
          <p:nvPr/>
        </p:nvCxnSpPr>
        <p:spPr>
          <a:xfrm>
            <a:off x="1859859" y="5410536"/>
            <a:ext cx="29118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62C124A4-7AD0-48C7-AFA2-A9974E254A41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80A176A0-72CD-4CDA-A401-4F81B1A05EBB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200F0620-8B56-46EB-B5F0-2191A737EF1D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7D1B96AB-B78E-4914-A7DE-ABC61FD45C31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0237E799-7323-4639-8DF5-B440244A51AF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E3AC57FB-93A2-4890-A30D-68E5B9A4B205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9ED170E9-EA8F-4D2B-8273-3E9E8D35DF8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1B6B0E60-3911-46B1-A0CF-1ED3A6F9B1C7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8E524E49-7ECB-4E26-B315-66424C98C99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3E37C9F7-4534-4D39-A916-F88D32953931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83ED89FA-A102-46D1-8AEA-263BE8E3AF1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BB7504B4-E202-48F6-9390-901D4A4DE905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01489B93-440F-4C2C-98CE-AD196BEAA09F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25B1531E-7B0B-4453-89DE-C929DFAF9CFB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C32D9E14-0249-480B-A5C1-8B58D062CF5B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8A0F3A82-6684-4DEE-BA18-1C881ED7715D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7F2AD739-F5A0-4962-905F-46E536EDB41F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03ABC2F7-93E4-46ED-92A0-23DED01A5E7B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982C552D-3B9E-4704-975F-70127A0998CA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10BAE6D6-DF8C-40A4-99A3-C1B616ACB660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E1C0B07F-C061-4C9E-AEA3-D2BF8EE85DEC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DE5EF61C-E8F9-48E6-A0D9-37AA337394A1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8DF262D8-6B4C-49D8-AFC6-F694711DF1C8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2CAEFF64-3C4B-4E03-A433-5F0C72E1D2D4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3C739D0E-871E-44B3-B2AF-2AB9F2F0FC65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CF2116D5-9411-496F-821B-95AD9883A77E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F86F64A4-7C5C-4821-BD1C-B6DC3A58BEFB}"/>
              </a:ext>
            </a:extLst>
          </p:cNvPr>
          <p:cNvSpPr/>
          <p:nvPr/>
        </p:nvSpPr>
        <p:spPr bwMode="auto">
          <a:xfrm>
            <a:off x="335860" y="5117574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5BD4E3-6755-4CAD-8288-F31CC5DFF57D}"/>
              </a:ext>
            </a:extLst>
          </p:cNvPr>
          <p:cNvSpPr/>
          <p:nvPr/>
        </p:nvSpPr>
        <p:spPr bwMode="auto">
          <a:xfrm>
            <a:off x="3202380" y="5792553"/>
            <a:ext cx="1320285" cy="27584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传输协议</a:t>
            </a:r>
          </a:p>
        </p:txBody>
      </p:sp>
    </p:spTree>
    <p:extLst>
      <p:ext uri="{BB962C8B-B14F-4D97-AF65-F5344CB8AC3E}">
        <p14:creationId xmlns:p14="http://schemas.microsoft.com/office/powerpoint/2010/main" val="264176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2019-04-18T11:50:09Z</dcterms:created>
  <dcterms:modified xsi:type="dcterms:W3CDTF">2019-05-28T06:13:40Z</dcterms:modified>
</cp:coreProperties>
</file>