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83" d="100"/>
          <a:sy n="83" d="100"/>
        </p:scale>
        <p:origin x="2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5EF6-DFC1-455A-8BFA-FEF9C1BE7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6BC8C-CD5D-4959-A9FC-FDCCFFBA0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EE08B-B174-41DB-8ACF-963EBE97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39DA-C001-4FE4-BCA8-E4F348AEFB17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B241C-28E5-4DD3-B226-92010A85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96E9D-7453-4F07-832E-9D6451CC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0860-4B6E-42DF-97C3-FE449A57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6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F530-AD64-4435-850F-766E92DA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C29DC-64E0-4696-860B-0E8DB5BFF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68C9D-4054-40F7-8793-6385954E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39DA-C001-4FE4-BCA8-E4F348AEFB17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3AF55-D221-4441-B3E0-A8EABA3F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D8CAF-E062-460E-80AC-BC33D1B9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0860-4B6E-42DF-97C3-FE449A57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4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D50B6-839D-47A9-9A51-5D641BC55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7F7BE-6D3F-42F3-A074-6F1463FE0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A2E2E-4E5D-48A6-98C8-16C98208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39DA-C001-4FE4-BCA8-E4F348AEFB17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0B26C-8010-44F3-88AB-C04CB39C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D166-4C9E-4B2C-9F79-8A96DA13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0860-4B6E-42DF-97C3-FE449A57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2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EB6E-F996-4DF7-95F9-1A28A8AF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BBD70-1777-454B-BC0D-657F7FC7D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3BCAF-3FCA-411E-B717-BB32A6F5F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39DA-C001-4FE4-BCA8-E4F348AEFB17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3DBAE-2069-4C8E-B9C2-F2C7756A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92468-0F65-4B01-8566-CFFF03D0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0860-4B6E-42DF-97C3-FE449A57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3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EA8B-7E22-4020-B73F-B92618E2A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C8104-3586-4B06-B569-3FB7C214C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C5559-A6E2-42D2-A7F7-0A99185E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39DA-C001-4FE4-BCA8-E4F348AEFB17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2D80D-0CE1-40FA-9FD2-33C13876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B3F62-072F-42E4-BDC9-CC8C8805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0860-4B6E-42DF-97C3-FE449A57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7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EDE3-5977-4350-A5AC-85D93C29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16F4-6F92-494F-8DAF-7D5781AD1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CFBCD-86A3-4242-9867-5BB85743D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85DA3-380C-4B88-8FF8-43FBE582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39DA-C001-4FE4-BCA8-E4F348AEFB17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8ECD2-46A5-49B9-BEA9-EE1D622B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38FF9-B4E2-4509-B993-0A98F9E7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0860-4B6E-42DF-97C3-FE449A57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0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E770-4F8B-4239-A48D-C9C086F0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A2720-B0B2-40C0-91B8-F1C7B6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EAB99-EC61-4F9E-9BDD-CBC86C41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147CA-5488-44C0-99A0-65A395E09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49810-579D-4E66-BD7F-75246B7D2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13A28-23E2-47D0-9F32-3294DF51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39DA-C001-4FE4-BCA8-E4F348AEFB17}" type="datetimeFigureOut">
              <a:rPr lang="en-US" smtClean="0"/>
              <a:t>5/28/19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6D1E8-ED80-408A-8C7F-CE2FE9CB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07CF8B-5F97-4792-8A0F-4D98519A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0860-4B6E-42DF-97C3-FE449A57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9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46ED6-48CE-44D3-899E-596CB6EF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A4887-F100-4AEE-A750-00DE5BB0F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39DA-C001-4FE4-BCA8-E4F348AEFB17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FDCBE-DAD7-488D-9686-4B73764E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8C485-FFD7-40B5-B1FD-A59EC99F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0860-4B6E-42DF-97C3-FE449A57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5AD15-A07A-4A42-8931-90E37FEC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39DA-C001-4FE4-BCA8-E4F348AEFB17}" type="datetimeFigureOut">
              <a:rPr lang="en-US" smtClean="0"/>
              <a:t>5/28/19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95A9A-B677-4D66-BCDF-F2B3E241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F399E-FD0D-40D0-8845-8123EF1E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0860-4B6E-42DF-97C3-FE449A57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4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77891-A203-40C1-AFAE-BB991DA8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12701-DF00-4E5C-950C-F41D6E0EA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E7015-56B1-4E30-9698-5F2C76D07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07C78-D019-4A5F-9EDA-BB9EA3C4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39DA-C001-4FE4-BCA8-E4F348AEFB17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168E1-AFE1-40BA-9A1A-CB987F6B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56EC1-8073-4841-9A3B-4AF8BCB4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0860-4B6E-42DF-97C3-FE449A57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2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E842-5EE6-4FD9-8F45-AC280BBD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1066E-0658-43CF-829B-5B41BEA49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3CCC9-2A7A-4162-9484-18B8996A3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34794-1A64-4278-8156-72AA52D3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39DA-C001-4FE4-BCA8-E4F348AEFB17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6FBE7-5B9A-4C3E-833E-8CA9E46E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AA345-68BD-4D69-A6E8-DE34294A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0860-4B6E-42DF-97C3-FE449A57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8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3122A-5672-4F6F-8D7E-3C1C3DE5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FDE12-D2DD-4202-868A-556F81B15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C3489-1534-4882-8E97-05F5A405D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439DA-C001-4FE4-BCA8-E4F348AEFB17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4D9B1-7A8C-4918-AB4A-6AB0F2069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7D399-7A27-4422-81B6-231137A56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B0860-4B6E-42DF-97C3-FE449A57B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2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31">
            <a:extLst>
              <a:ext uri="{FF2B5EF4-FFF2-40B4-BE49-F238E27FC236}">
                <a16:creationId xmlns:a16="http://schemas.microsoft.com/office/drawing/2014/main" id="{422AEB00-3C32-47E0-B13C-C098F868C949}"/>
              </a:ext>
            </a:extLst>
          </p:cNvPr>
          <p:cNvSpPr/>
          <p:nvPr/>
        </p:nvSpPr>
        <p:spPr bwMode="auto">
          <a:xfrm>
            <a:off x="396081" y="2811461"/>
            <a:ext cx="4648200" cy="32165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虚拟机监视器（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Hypervisor</a:t>
            </a: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）</a:t>
            </a:r>
          </a:p>
        </p:txBody>
      </p:sp>
      <p:sp>
        <p:nvSpPr>
          <p:cNvPr id="3" name="矩形 132">
            <a:extLst>
              <a:ext uri="{FF2B5EF4-FFF2-40B4-BE49-F238E27FC236}">
                <a16:creationId xmlns:a16="http://schemas.microsoft.com/office/drawing/2014/main" id="{C7045D1B-60C5-478B-91C4-67744B91C3A7}"/>
              </a:ext>
            </a:extLst>
          </p:cNvPr>
          <p:cNvSpPr/>
          <p:nvPr/>
        </p:nvSpPr>
        <p:spPr bwMode="auto">
          <a:xfrm>
            <a:off x="548481" y="3411809"/>
            <a:ext cx="1269556" cy="1179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1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矩形 133">
            <a:extLst>
              <a:ext uri="{FF2B5EF4-FFF2-40B4-BE49-F238E27FC236}">
                <a16:creationId xmlns:a16="http://schemas.microsoft.com/office/drawing/2014/main" id="{A59BC3C9-117F-4831-BE6D-A8433A07BB32}"/>
              </a:ext>
            </a:extLst>
          </p:cNvPr>
          <p:cNvSpPr/>
          <p:nvPr/>
        </p:nvSpPr>
        <p:spPr bwMode="auto">
          <a:xfrm>
            <a:off x="2072481" y="3408043"/>
            <a:ext cx="1269556" cy="11884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2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矩形 134">
            <a:extLst>
              <a:ext uri="{FF2B5EF4-FFF2-40B4-BE49-F238E27FC236}">
                <a16:creationId xmlns:a16="http://schemas.microsoft.com/office/drawing/2014/main" id="{322F09E7-F19E-4537-AB77-AE7977C24DF1}"/>
              </a:ext>
            </a:extLst>
          </p:cNvPr>
          <p:cNvSpPr/>
          <p:nvPr/>
        </p:nvSpPr>
        <p:spPr bwMode="auto">
          <a:xfrm>
            <a:off x="3629523" y="3408044"/>
            <a:ext cx="1262358" cy="11834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3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文本框 135">
            <a:extLst>
              <a:ext uri="{FF2B5EF4-FFF2-40B4-BE49-F238E27FC236}">
                <a16:creationId xmlns:a16="http://schemas.microsoft.com/office/drawing/2014/main" id="{437080A6-BFFC-45B8-B1A2-D6F8F77E130D}"/>
              </a:ext>
            </a:extLst>
          </p:cNvPr>
          <p:cNvSpPr txBox="1"/>
          <p:nvPr/>
        </p:nvSpPr>
        <p:spPr>
          <a:xfrm>
            <a:off x="1850759" y="2256734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计算节点</a:t>
            </a:r>
          </a:p>
        </p:txBody>
      </p:sp>
      <p:sp>
        <p:nvSpPr>
          <p:cNvPr id="7" name="矩形 136">
            <a:extLst>
              <a:ext uri="{FF2B5EF4-FFF2-40B4-BE49-F238E27FC236}">
                <a16:creationId xmlns:a16="http://schemas.microsoft.com/office/drawing/2014/main" id="{D0FCF537-6CC1-450F-AFD7-F9B9B31D1360}"/>
              </a:ext>
            </a:extLst>
          </p:cNvPr>
          <p:cNvSpPr/>
          <p:nvPr/>
        </p:nvSpPr>
        <p:spPr bwMode="auto">
          <a:xfrm>
            <a:off x="538333" y="4716436"/>
            <a:ext cx="1523998" cy="460980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虚拟本地盘</a:t>
            </a:r>
          </a:p>
        </p:txBody>
      </p:sp>
      <p:sp>
        <p:nvSpPr>
          <p:cNvPr id="8" name="矩形 137">
            <a:extLst>
              <a:ext uri="{FF2B5EF4-FFF2-40B4-BE49-F238E27FC236}">
                <a16:creationId xmlns:a16="http://schemas.microsoft.com/office/drawing/2014/main" id="{E7AD6CDD-7A85-475E-B7AB-CA372F4F05B7}"/>
              </a:ext>
            </a:extLst>
          </p:cNvPr>
          <p:cNvSpPr/>
          <p:nvPr/>
        </p:nvSpPr>
        <p:spPr bwMode="auto">
          <a:xfrm>
            <a:off x="2209379" y="4701948"/>
            <a:ext cx="1294171" cy="460980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虚拟云盘</a:t>
            </a:r>
          </a:p>
        </p:txBody>
      </p:sp>
      <p:sp>
        <p:nvSpPr>
          <p:cNvPr id="9" name="矩形 138">
            <a:extLst>
              <a:ext uri="{FF2B5EF4-FFF2-40B4-BE49-F238E27FC236}">
                <a16:creationId xmlns:a16="http://schemas.microsoft.com/office/drawing/2014/main" id="{CB009485-C30F-4C33-A44E-26CABC1EE665}"/>
              </a:ext>
            </a:extLst>
          </p:cNvPr>
          <p:cNvSpPr/>
          <p:nvPr/>
        </p:nvSpPr>
        <p:spPr bwMode="auto">
          <a:xfrm>
            <a:off x="3597713" y="4701948"/>
            <a:ext cx="1294168" cy="460980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虚拟网络</a:t>
            </a:r>
          </a:p>
        </p:txBody>
      </p:sp>
      <p:grpSp>
        <p:nvGrpSpPr>
          <p:cNvPr id="10" name="组合 140">
            <a:extLst>
              <a:ext uri="{FF2B5EF4-FFF2-40B4-BE49-F238E27FC236}">
                <a16:creationId xmlns:a16="http://schemas.microsoft.com/office/drawing/2014/main" id="{59DA3907-647E-472C-BB24-AE57DA7D5392}"/>
              </a:ext>
            </a:extLst>
          </p:cNvPr>
          <p:cNvGrpSpPr/>
          <p:nvPr/>
        </p:nvGrpSpPr>
        <p:grpSpPr>
          <a:xfrm>
            <a:off x="3063081" y="5540024"/>
            <a:ext cx="1007424" cy="382629"/>
            <a:chOff x="5474805" y="4787345"/>
            <a:chExt cx="1007424" cy="382629"/>
          </a:xfrm>
        </p:grpSpPr>
        <p:sp>
          <p:nvSpPr>
            <p:cNvPr id="11" name="Rectangle 707">
              <a:extLst>
                <a:ext uri="{FF2B5EF4-FFF2-40B4-BE49-F238E27FC236}">
                  <a16:creationId xmlns:a16="http://schemas.microsoft.com/office/drawing/2014/main" id="{B019EEBA-EF80-4B02-B7B5-6F5A85C329B7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2" name="Rectangle 708">
              <a:extLst>
                <a:ext uri="{FF2B5EF4-FFF2-40B4-BE49-F238E27FC236}">
                  <a16:creationId xmlns:a16="http://schemas.microsoft.com/office/drawing/2014/main" id="{12F85830-1EE2-4790-BB26-29A3B18DC5AC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3" name="Rectangle 709">
              <a:extLst>
                <a:ext uri="{FF2B5EF4-FFF2-40B4-BE49-F238E27FC236}">
                  <a16:creationId xmlns:a16="http://schemas.microsoft.com/office/drawing/2014/main" id="{3F2A88D0-1DD7-460A-B694-3779C6674527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普通网卡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14" name="直线连接符 144">
            <a:extLst>
              <a:ext uri="{FF2B5EF4-FFF2-40B4-BE49-F238E27FC236}">
                <a16:creationId xmlns:a16="http://schemas.microsoft.com/office/drawing/2014/main" id="{B824AA07-17DA-4602-A1F7-4632A6681778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856465" y="5162928"/>
            <a:ext cx="710328" cy="377096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5">
            <a:extLst>
              <a:ext uri="{FF2B5EF4-FFF2-40B4-BE49-F238E27FC236}">
                <a16:creationId xmlns:a16="http://schemas.microsoft.com/office/drawing/2014/main" id="{9BDC4A1C-1AAD-47EE-A067-47CCFA5C6FA4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3566793" y="5162928"/>
            <a:ext cx="678004" cy="377096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连接符 146">
            <a:extLst>
              <a:ext uri="{FF2B5EF4-FFF2-40B4-BE49-F238E27FC236}">
                <a16:creationId xmlns:a16="http://schemas.microsoft.com/office/drawing/2014/main" id="{FB0C9E8F-CB10-417D-A01F-734994AFD4D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300332" y="5177416"/>
            <a:ext cx="1" cy="172322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47">
            <a:extLst>
              <a:ext uri="{FF2B5EF4-FFF2-40B4-BE49-F238E27FC236}">
                <a16:creationId xmlns:a16="http://schemas.microsoft.com/office/drawing/2014/main" id="{B9AA6345-5749-4AEC-AD9B-ED713387B9DD}"/>
              </a:ext>
            </a:extLst>
          </p:cNvPr>
          <p:cNvSpPr/>
          <p:nvPr/>
        </p:nvSpPr>
        <p:spPr bwMode="auto">
          <a:xfrm>
            <a:off x="5806281" y="2795085"/>
            <a:ext cx="2895600" cy="11079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矩形 148">
            <a:extLst>
              <a:ext uri="{FF2B5EF4-FFF2-40B4-BE49-F238E27FC236}">
                <a16:creationId xmlns:a16="http://schemas.microsoft.com/office/drawing/2014/main" id="{47C7D0AB-0FA0-45A7-9841-6E8F176EB37B}"/>
              </a:ext>
            </a:extLst>
          </p:cNvPr>
          <p:cNvSpPr/>
          <p:nvPr/>
        </p:nvSpPr>
        <p:spPr bwMode="auto">
          <a:xfrm>
            <a:off x="7223503" y="2963953"/>
            <a:ext cx="1294168" cy="754758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虚拟网络功能</a:t>
            </a:r>
          </a:p>
        </p:txBody>
      </p:sp>
      <p:grpSp>
        <p:nvGrpSpPr>
          <p:cNvPr id="19" name="组合 149">
            <a:extLst>
              <a:ext uri="{FF2B5EF4-FFF2-40B4-BE49-F238E27FC236}">
                <a16:creationId xmlns:a16="http://schemas.microsoft.com/office/drawing/2014/main" id="{1FB42C7C-24C5-41EC-BF52-E572BCA2A0D1}"/>
              </a:ext>
            </a:extLst>
          </p:cNvPr>
          <p:cNvGrpSpPr/>
          <p:nvPr/>
        </p:nvGrpSpPr>
        <p:grpSpPr>
          <a:xfrm>
            <a:off x="6011180" y="3181904"/>
            <a:ext cx="1007424" cy="382629"/>
            <a:chOff x="5474805" y="4787345"/>
            <a:chExt cx="1007424" cy="382629"/>
          </a:xfrm>
        </p:grpSpPr>
        <p:sp>
          <p:nvSpPr>
            <p:cNvPr id="20" name="Rectangle 707">
              <a:extLst>
                <a:ext uri="{FF2B5EF4-FFF2-40B4-BE49-F238E27FC236}">
                  <a16:creationId xmlns:a16="http://schemas.microsoft.com/office/drawing/2014/main" id="{33CBFB17-5BBC-47F7-9136-0DE06CFC36CE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1" name="Rectangle 708">
              <a:extLst>
                <a:ext uri="{FF2B5EF4-FFF2-40B4-BE49-F238E27FC236}">
                  <a16:creationId xmlns:a16="http://schemas.microsoft.com/office/drawing/2014/main" id="{53C805D9-D02E-4691-A15A-2FE4ABDFF6E3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2" name="Rectangle 709">
              <a:extLst>
                <a:ext uri="{FF2B5EF4-FFF2-40B4-BE49-F238E27FC236}">
                  <a16:creationId xmlns:a16="http://schemas.microsoft.com/office/drawing/2014/main" id="{AF5784C5-F4C8-4A92-9806-09B904CA8743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普通网卡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23" name="直线连接符 153">
            <a:extLst>
              <a:ext uri="{FF2B5EF4-FFF2-40B4-BE49-F238E27FC236}">
                <a16:creationId xmlns:a16="http://schemas.microsoft.com/office/drawing/2014/main" id="{12BF5FBE-70EE-4484-A948-B4850A473B48}"/>
              </a:ext>
            </a:extLst>
          </p:cNvPr>
          <p:cNvCxnSpPr>
            <a:cxnSpLocks/>
            <a:stCxn id="18" idx="1"/>
            <a:endCxn id="22" idx="3"/>
          </p:cNvCxnSpPr>
          <p:nvPr/>
        </p:nvCxnSpPr>
        <p:spPr>
          <a:xfrm flipH="1">
            <a:off x="7018604" y="3341332"/>
            <a:ext cx="204899" cy="0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154">
            <a:extLst>
              <a:ext uri="{FF2B5EF4-FFF2-40B4-BE49-F238E27FC236}">
                <a16:creationId xmlns:a16="http://schemas.microsoft.com/office/drawing/2014/main" id="{E95D052D-F4E3-447A-B942-AF92F3F1D303}"/>
              </a:ext>
            </a:extLst>
          </p:cNvPr>
          <p:cNvSpPr txBox="1"/>
          <p:nvPr/>
        </p:nvSpPr>
        <p:spPr>
          <a:xfrm>
            <a:off x="6420399" y="2238506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网络节点</a:t>
            </a:r>
          </a:p>
        </p:txBody>
      </p:sp>
      <p:sp>
        <p:nvSpPr>
          <p:cNvPr id="25" name="矩形 155">
            <a:extLst>
              <a:ext uri="{FF2B5EF4-FFF2-40B4-BE49-F238E27FC236}">
                <a16:creationId xmlns:a16="http://schemas.microsoft.com/office/drawing/2014/main" id="{5D0796F0-7CAB-4A1F-AF13-223118BA54EA}"/>
              </a:ext>
            </a:extLst>
          </p:cNvPr>
          <p:cNvSpPr/>
          <p:nvPr/>
        </p:nvSpPr>
        <p:spPr bwMode="auto">
          <a:xfrm>
            <a:off x="5817086" y="4694367"/>
            <a:ext cx="2895600" cy="162229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矩形 156">
            <a:extLst>
              <a:ext uri="{FF2B5EF4-FFF2-40B4-BE49-F238E27FC236}">
                <a16:creationId xmlns:a16="http://schemas.microsoft.com/office/drawing/2014/main" id="{7DE6D480-CE55-4065-95E5-4F391EF4C66B}"/>
              </a:ext>
            </a:extLst>
          </p:cNvPr>
          <p:cNvSpPr/>
          <p:nvPr/>
        </p:nvSpPr>
        <p:spPr bwMode="auto">
          <a:xfrm>
            <a:off x="7223503" y="4770903"/>
            <a:ext cx="1294168" cy="671248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数据结构处理</a:t>
            </a:r>
          </a:p>
        </p:txBody>
      </p:sp>
      <p:grpSp>
        <p:nvGrpSpPr>
          <p:cNvPr id="27" name="组合 157">
            <a:extLst>
              <a:ext uri="{FF2B5EF4-FFF2-40B4-BE49-F238E27FC236}">
                <a16:creationId xmlns:a16="http://schemas.microsoft.com/office/drawing/2014/main" id="{B7960F24-1AB7-4F00-9C57-68B47DD67850}"/>
              </a:ext>
            </a:extLst>
          </p:cNvPr>
          <p:cNvGrpSpPr/>
          <p:nvPr/>
        </p:nvGrpSpPr>
        <p:grpSpPr>
          <a:xfrm>
            <a:off x="6021985" y="4943433"/>
            <a:ext cx="1007424" cy="382629"/>
            <a:chOff x="5474805" y="4787345"/>
            <a:chExt cx="1007424" cy="382629"/>
          </a:xfrm>
        </p:grpSpPr>
        <p:sp>
          <p:nvSpPr>
            <p:cNvPr id="28" name="Rectangle 707">
              <a:extLst>
                <a:ext uri="{FF2B5EF4-FFF2-40B4-BE49-F238E27FC236}">
                  <a16:creationId xmlns:a16="http://schemas.microsoft.com/office/drawing/2014/main" id="{D7BE4B34-36B3-4000-971A-17530528DB39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9" name="Rectangle 708">
              <a:extLst>
                <a:ext uri="{FF2B5EF4-FFF2-40B4-BE49-F238E27FC236}">
                  <a16:creationId xmlns:a16="http://schemas.microsoft.com/office/drawing/2014/main" id="{1D100CEF-5B44-4EC4-A6F4-56456680901C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0" name="Rectangle 709">
              <a:extLst>
                <a:ext uri="{FF2B5EF4-FFF2-40B4-BE49-F238E27FC236}">
                  <a16:creationId xmlns:a16="http://schemas.microsoft.com/office/drawing/2014/main" id="{C606FCB8-0DDB-4176-B2DE-854FD68EE3CC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普通网卡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31" name="直线连接符 161">
            <a:extLst>
              <a:ext uri="{FF2B5EF4-FFF2-40B4-BE49-F238E27FC236}">
                <a16:creationId xmlns:a16="http://schemas.microsoft.com/office/drawing/2014/main" id="{3FA63059-C642-4DF5-A6DE-C16479788FE7}"/>
              </a:ext>
            </a:extLst>
          </p:cNvPr>
          <p:cNvCxnSpPr>
            <a:cxnSpLocks/>
            <a:stCxn id="26" idx="1"/>
            <a:endCxn id="30" idx="3"/>
          </p:cNvCxnSpPr>
          <p:nvPr/>
        </p:nvCxnSpPr>
        <p:spPr>
          <a:xfrm flipH="1" flipV="1">
            <a:off x="7029409" y="5102861"/>
            <a:ext cx="194094" cy="3666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162">
            <a:extLst>
              <a:ext uri="{FF2B5EF4-FFF2-40B4-BE49-F238E27FC236}">
                <a16:creationId xmlns:a16="http://schemas.microsoft.com/office/drawing/2014/main" id="{3C24D7EF-519F-4D66-8F74-05FEAFE0EB0C}"/>
              </a:ext>
            </a:extLst>
          </p:cNvPr>
          <p:cNvSpPr txBox="1"/>
          <p:nvPr/>
        </p:nvSpPr>
        <p:spPr>
          <a:xfrm>
            <a:off x="6434089" y="4112274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存储节点</a:t>
            </a:r>
          </a:p>
        </p:txBody>
      </p:sp>
      <p:sp>
        <p:nvSpPr>
          <p:cNvPr id="33" name="圆柱体 163">
            <a:extLst>
              <a:ext uri="{FF2B5EF4-FFF2-40B4-BE49-F238E27FC236}">
                <a16:creationId xmlns:a16="http://schemas.microsoft.com/office/drawing/2014/main" id="{198921CF-67FE-464B-846D-5761BBA15FE0}"/>
              </a:ext>
            </a:extLst>
          </p:cNvPr>
          <p:cNvSpPr/>
          <p:nvPr/>
        </p:nvSpPr>
        <p:spPr bwMode="auto">
          <a:xfrm>
            <a:off x="7101681" y="5630862"/>
            <a:ext cx="1523999" cy="585924"/>
          </a:xfrm>
          <a:prstGeom prst="can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内存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</a:t>
            </a: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Flash</a:t>
            </a:r>
            <a:endParaRPr kumimoji="1" lang="zh-CN" alt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4" name="直线连接符 164">
            <a:extLst>
              <a:ext uri="{FF2B5EF4-FFF2-40B4-BE49-F238E27FC236}">
                <a16:creationId xmlns:a16="http://schemas.microsoft.com/office/drawing/2014/main" id="{E61ADDE0-8818-4B4B-8A64-623B8A53A0C8}"/>
              </a:ext>
            </a:extLst>
          </p:cNvPr>
          <p:cNvCxnSpPr>
            <a:cxnSpLocks/>
            <a:stCxn id="26" idx="2"/>
            <a:endCxn id="33" idx="1"/>
          </p:cNvCxnSpPr>
          <p:nvPr/>
        </p:nvCxnSpPr>
        <p:spPr>
          <a:xfrm flipH="1">
            <a:off x="7863681" y="5442151"/>
            <a:ext cx="6906" cy="188711"/>
          </a:xfrm>
          <a:prstGeom prst="line">
            <a:avLst/>
          </a:prstGeom>
          <a:ln w="2857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165">
            <a:extLst>
              <a:ext uri="{FF2B5EF4-FFF2-40B4-BE49-F238E27FC236}">
                <a16:creationId xmlns:a16="http://schemas.microsoft.com/office/drawing/2014/main" id="{0C23934F-1B93-43BB-8BF1-A34461598D12}"/>
              </a:ext>
            </a:extLst>
          </p:cNvPr>
          <p:cNvCxnSpPr>
            <a:cxnSpLocks/>
          </p:cNvCxnSpPr>
          <p:nvPr/>
        </p:nvCxnSpPr>
        <p:spPr>
          <a:xfrm>
            <a:off x="5421624" y="3341332"/>
            <a:ext cx="0" cy="2686743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166">
            <a:extLst>
              <a:ext uri="{FF2B5EF4-FFF2-40B4-BE49-F238E27FC236}">
                <a16:creationId xmlns:a16="http://schemas.microsoft.com/office/drawing/2014/main" id="{84B24DFF-C81B-43AE-A115-AEA33EBC6C9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425281" y="3341332"/>
            <a:ext cx="585899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167">
            <a:extLst>
              <a:ext uri="{FF2B5EF4-FFF2-40B4-BE49-F238E27FC236}">
                <a16:creationId xmlns:a16="http://schemas.microsoft.com/office/drawing/2014/main" id="{67A5ED54-AE84-444D-95EC-2C4D8D3D88FD}"/>
              </a:ext>
            </a:extLst>
          </p:cNvPr>
          <p:cNvCxnSpPr>
            <a:cxnSpLocks/>
          </p:cNvCxnSpPr>
          <p:nvPr/>
        </p:nvCxnSpPr>
        <p:spPr>
          <a:xfrm>
            <a:off x="5436086" y="5117669"/>
            <a:ext cx="585899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168">
            <a:extLst>
              <a:ext uri="{FF2B5EF4-FFF2-40B4-BE49-F238E27FC236}">
                <a16:creationId xmlns:a16="http://schemas.microsoft.com/office/drawing/2014/main" id="{BEDF887A-346C-4B62-A063-83D4FAED4691}"/>
              </a:ext>
            </a:extLst>
          </p:cNvPr>
          <p:cNvCxnSpPr>
            <a:cxnSpLocks/>
          </p:cNvCxnSpPr>
          <p:nvPr/>
        </p:nvCxnSpPr>
        <p:spPr>
          <a:xfrm>
            <a:off x="4070505" y="5730849"/>
            <a:ext cx="1354776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169">
            <a:extLst>
              <a:ext uri="{FF2B5EF4-FFF2-40B4-BE49-F238E27FC236}">
                <a16:creationId xmlns:a16="http://schemas.microsoft.com/office/drawing/2014/main" id="{EE55BAEF-EFC2-4BE3-9442-250487D1DBC1}"/>
              </a:ext>
            </a:extLst>
          </p:cNvPr>
          <p:cNvSpPr txBox="1"/>
          <p:nvPr/>
        </p:nvSpPr>
        <p:spPr>
          <a:xfrm>
            <a:off x="4189945" y="5927057"/>
            <a:ext cx="1600438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数据中心网络</a:t>
            </a:r>
          </a:p>
        </p:txBody>
      </p:sp>
      <p:sp>
        <p:nvSpPr>
          <p:cNvPr id="40" name="矩形 170">
            <a:extLst>
              <a:ext uri="{FF2B5EF4-FFF2-40B4-BE49-F238E27FC236}">
                <a16:creationId xmlns:a16="http://schemas.microsoft.com/office/drawing/2014/main" id="{DBAA7513-AA87-49F7-A9AD-05D3ACA363A9}"/>
              </a:ext>
            </a:extLst>
          </p:cNvPr>
          <p:cNvSpPr/>
          <p:nvPr/>
        </p:nvSpPr>
        <p:spPr bwMode="auto">
          <a:xfrm>
            <a:off x="614953" y="3878262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41" name="矩形 171">
            <a:extLst>
              <a:ext uri="{FF2B5EF4-FFF2-40B4-BE49-F238E27FC236}">
                <a16:creationId xmlns:a16="http://schemas.microsoft.com/office/drawing/2014/main" id="{1B3AEA8D-C770-49BC-94E8-458A73BBED98}"/>
              </a:ext>
            </a:extLst>
          </p:cNvPr>
          <p:cNvSpPr/>
          <p:nvPr/>
        </p:nvSpPr>
        <p:spPr bwMode="auto">
          <a:xfrm>
            <a:off x="613571" y="4259262"/>
            <a:ext cx="1157604" cy="263381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操作系统</a:t>
            </a:r>
          </a:p>
        </p:txBody>
      </p:sp>
      <p:sp>
        <p:nvSpPr>
          <p:cNvPr id="42" name="矩形 172">
            <a:extLst>
              <a:ext uri="{FF2B5EF4-FFF2-40B4-BE49-F238E27FC236}">
                <a16:creationId xmlns:a16="http://schemas.microsoft.com/office/drawing/2014/main" id="{1A114E38-9F4A-4AA2-8052-7E41CF588760}"/>
              </a:ext>
            </a:extLst>
          </p:cNvPr>
          <p:cNvSpPr/>
          <p:nvPr/>
        </p:nvSpPr>
        <p:spPr bwMode="auto">
          <a:xfrm>
            <a:off x="2143003" y="3871734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43" name="矩形 173">
            <a:extLst>
              <a:ext uri="{FF2B5EF4-FFF2-40B4-BE49-F238E27FC236}">
                <a16:creationId xmlns:a16="http://schemas.microsoft.com/office/drawing/2014/main" id="{7A938C41-0E71-46C5-803F-EE8E787C363A}"/>
              </a:ext>
            </a:extLst>
          </p:cNvPr>
          <p:cNvSpPr/>
          <p:nvPr/>
        </p:nvSpPr>
        <p:spPr bwMode="auto">
          <a:xfrm>
            <a:off x="2141621" y="4252734"/>
            <a:ext cx="1157604" cy="263381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操作系统</a:t>
            </a:r>
          </a:p>
        </p:txBody>
      </p:sp>
      <p:sp>
        <p:nvSpPr>
          <p:cNvPr id="44" name="矩形 174">
            <a:extLst>
              <a:ext uri="{FF2B5EF4-FFF2-40B4-BE49-F238E27FC236}">
                <a16:creationId xmlns:a16="http://schemas.microsoft.com/office/drawing/2014/main" id="{B2DEE9C3-E484-489C-BD5D-93C7728E333A}"/>
              </a:ext>
            </a:extLst>
          </p:cNvPr>
          <p:cNvSpPr/>
          <p:nvPr/>
        </p:nvSpPr>
        <p:spPr bwMode="auto">
          <a:xfrm>
            <a:off x="3690987" y="3874425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45" name="矩形 175">
            <a:extLst>
              <a:ext uri="{FF2B5EF4-FFF2-40B4-BE49-F238E27FC236}">
                <a16:creationId xmlns:a16="http://schemas.microsoft.com/office/drawing/2014/main" id="{E6A7F235-2E77-4F52-83D5-F7E69A72F0BA}"/>
              </a:ext>
            </a:extLst>
          </p:cNvPr>
          <p:cNvSpPr/>
          <p:nvPr/>
        </p:nvSpPr>
        <p:spPr bwMode="auto">
          <a:xfrm>
            <a:off x="3689605" y="4255425"/>
            <a:ext cx="1157604" cy="263381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操作系统</a:t>
            </a:r>
          </a:p>
        </p:txBody>
      </p:sp>
      <p:cxnSp>
        <p:nvCxnSpPr>
          <p:cNvPr id="46" name="直线连接符 176">
            <a:extLst>
              <a:ext uri="{FF2B5EF4-FFF2-40B4-BE49-F238E27FC236}">
                <a16:creationId xmlns:a16="http://schemas.microsoft.com/office/drawing/2014/main" id="{85A993F2-5727-4B45-8DD9-13DC878441FE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 flipH="1">
            <a:off x="1192373" y="4141643"/>
            <a:ext cx="1382" cy="117619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177">
            <a:extLst>
              <a:ext uri="{FF2B5EF4-FFF2-40B4-BE49-F238E27FC236}">
                <a16:creationId xmlns:a16="http://schemas.microsoft.com/office/drawing/2014/main" id="{688CAA9F-D7C2-47A9-844D-936BBE0DB722}"/>
              </a:ext>
            </a:extLst>
          </p:cNvPr>
          <p:cNvCxnSpPr/>
          <p:nvPr/>
        </p:nvCxnSpPr>
        <p:spPr>
          <a:xfrm flipH="1">
            <a:off x="2756899" y="4141643"/>
            <a:ext cx="1382" cy="117619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连接符 178">
            <a:extLst>
              <a:ext uri="{FF2B5EF4-FFF2-40B4-BE49-F238E27FC236}">
                <a16:creationId xmlns:a16="http://schemas.microsoft.com/office/drawing/2014/main" id="{E9408268-2717-404D-98AA-AE357292A09A}"/>
              </a:ext>
            </a:extLst>
          </p:cNvPr>
          <p:cNvCxnSpPr/>
          <p:nvPr/>
        </p:nvCxnSpPr>
        <p:spPr>
          <a:xfrm flipH="1">
            <a:off x="4255034" y="4149925"/>
            <a:ext cx="1382" cy="117619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圆柱体 179">
            <a:extLst>
              <a:ext uri="{FF2B5EF4-FFF2-40B4-BE49-F238E27FC236}">
                <a16:creationId xmlns:a16="http://schemas.microsoft.com/office/drawing/2014/main" id="{7DF00530-5B5A-47F4-9228-0FF9071B1FA0}"/>
              </a:ext>
            </a:extLst>
          </p:cNvPr>
          <p:cNvSpPr/>
          <p:nvPr/>
        </p:nvSpPr>
        <p:spPr bwMode="auto">
          <a:xfrm>
            <a:off x="519349" y="5343590"/>
            <a:ext cx="1523999" cy="58592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内存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</a:t>
            </a: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Flash</a:t>
            </a:r>
            <a:endParaRPr kumimoji="1" lang="zh-CN" alt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40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 animBg="1"/>
      <p:bldP spid="18" grpId="0" animBg="1"/>
      <p:bldP spid="24" grpId="0"/>
      <p:bldP spid="25" grpId="0" animBg="1"/>
      <p:bldP spid="26" grpId="0" animBg="1"/>
      <p:bldP spid="32" grpId="0"/>
      <p:bldP spid="33" grpId="0" animBg="1"/>
      <p:bldP spid="39" grpId="0"/>
      <p:bldP spid="4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</Words>
  <Application>Microsoft Macintosh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Segoe UI Semibold</vt:lpstr>
      <vt:lpstr>Arial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4</cp:revision>
  <dcterms:created xsi:type="dcterms:W3CDTF">2019-04-18T09:15:37Z</dcterms:created>
  <dcterms:modified xsi:type="dcterms:W3CDTF">2019-05-28T06:03:58Z</dcterms:modified>
</cp:coreProperties>
</file>