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64"/>
  </p:normalViewPr>
  <p:slideViewPr>
    <p:cSldViewPr snapToGrid="0" snapToObjects="1">
      <p:cViewPr varScale="1">
        <p:scale>
          <a:sx n="111" d="100"/>
          <a:sy n="111" d="100"/>
        </p:scale>
        <p:origin x="4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BB506-36B7-FA47-8CE2-54F8E6484DCA}" type="datetimeFigureOut">
              <a:rPr kumimoji="1" lang="zh-CN" altLang="en-US" smtClean="0"/>
              <a:t>2019/5/12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34E08-A0F7-9045-BD06-79A6A269A0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80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34E08-A0F7-9045-BD06-79A6A269A00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3555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8EF63-29DC-6049-A463-894DDB3BD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13C563-D37C-D040-A37B-0F6BEB1AA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EB952E-A3FC-5F4E-A763-8332C440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8986-FD16-0248-8C08-AE1559FEA6BB}" type="datetimeFigureOut">
              <a:rPr kumimoji="1" lang="zh-CN" altLang="en-US" smtClean="0"/>
              <a:t>2019/5/12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02BD0B-9918-A84E-A042-642E55F72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FCB268-0680-114B-8880-B8D16607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9AF9-C575-CC4E-981F-B621DF091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690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F6A36-1DC8-9141-90E0-A7DF88C3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FA7A38-540D-2941-81AF-B3D823982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B260EC-DA7A-4E46-81AA-DDDDF58A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8986-FD16-0248-8C08-AE1559FEA6BB}" type="datetimeFigureOut">
              <a:rPr kumimoji="1" lang="zh-CN" altLang="en-US" smtClean="0"/>
              <a:t>2019/5/12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6231C-06D9-5844-9A16-4178F138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F6019F-9EDB-264D-96B6-2F4D941E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9AF9-C575-CC4E-981F-B621DF091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217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651DFD-7A2B-C242-BCFA-578F12644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61F7A5-2FB9-EA4C-BADD-25CEFD6E7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23C9D-1483-1041-BB07-D95DAC4E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8986-FD16-0248-8C08-AE1559FEA6BB}" type="datetimeFigureOut">
              <a:rPr kumimoji="1" lang="zh-CN" altLang="en-US" smtClean="0"/>
              <a:t>2019/5/12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34D9D-186D-3A40-B444-4DA01A76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35CF5-963D-B648-A240-7215046F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9AF9-C575-CC4E-981F-B621DF091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44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2BF77-77E3-7244-8B82-E7A262C0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BEF62D-4D93-A543-AA53-11E09A33D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6750ED-FA18-8944-9189-4F34C7E18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8986-FD16-0248-8C08-AE1559FEA6BB}" type="datetimeFigureOut">
              <a:rPr kumimoji="1" lang="zh-CN" altLang="en-US" smtClean="0"/>
              <a:t>2019/5/12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FF31C7-7134-824E-BDD5-8190AB4F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8EBD5F-04B4-5541-934E-25A46861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9AF9-C575-CC4E-981F-B621DF091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813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07895-E938-6240-9203-8D52C1CC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7DB7AC-409B-3F44-814A-6A15CC4E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302AE4-666F-154A-9720-EC334C5B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8986-FD16-0248-8C08-AE1559FEA6BB}" type="datetimeFigureOut">
              <a:rPr kumimoji="1" lang="zh-CN" altLang="en-US" smtClean="0"/>
              <a:t>2019/5/12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FD2148-6483-F14D-998B-1CB7A102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3AC16-46BA-834D-B884-7EF8213B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9AF9-C575-CC4E-981F-B621DF091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554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919FD-5F0F-3E42-A21C-59ED7453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EF53FA-A833-7C49-A31D-2A192E4E8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E5E94F-5CE3-1348-BB51-9D45420DF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783243-2977-C649-9EF0-3B7D4EFF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8986-FD16-0248-8C08-AE1559FEA6BB}" type="datetimeFigureOut">
              <a:rPr kumimoji="1" lang="zh-CN" altLang="en-US" smtClean="0"/>
              <a:t>2019/5/12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D8FD98-6258-FC4C-A687-60BB65E8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0BEC71-5201-A449-9F82-7753C54E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9AF9-C575-CC4E-981F-B621DF091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926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CFA8E-A56F-8447-83E6-11B400F4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559F0D-A4E7-5F49-8ED6-C03D16720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C4E999-111B-D84C-B878-35A2F97D7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27B6A4-EF65-5845-93CF-E46DB0439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BB7C1E-4447-FB41-9FB2-30BEB3F23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A9BF8B-EFE0-1A4B-9B45-A22361F0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8986-FD16-0248-8C08-AE1559FEA6BB}" type="datetimeFigureOut">
              <a:rPr kumimoji="1" lang="zh-CN" altLang="en-US" smtClean="0"/>
              <a:t>2019/5/12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3620FC-16BA-DD4F-B322-8551ED27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585077-539C-F04E-A86E-8E6476FA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9AF9-C575-CC4E-981F-B621DF091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91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503E1-758D-F746-936D-6AEC1706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80883C-4310-7345-A4FE-4A67CE104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8986-FD16-0248-8C08-AE1559FEA6BB}" type="datetimeFigureOut">
              <a:rPr kumimoji="1" lang="zh-CN" altLang="en-US" smtClean="0"/>
              <a:t>2019/5/12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09BDF3-053F-294C-9403-566FC563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8A8268-A284-8C49-930F-2A21D597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9AF9-C575-CC4E-981F-B621DF091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665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6E3894-46A7-5842-981F-620356D4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8986-FD16-0248-8C08-AE1559FEA6BB}" type="datetimeFigureOut">
              <a:rPr kumimoji="1" lang="zh-CN" altLang="en-US" smtClean="0"/>
              <a:t>2019/5/12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BFD121-1467-BE4C-B9F8-E7729384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7ADD70-0D91-1044-84EE-2F7A3FD1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9AF9-C575-CC4E-981F-B621DF091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899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4C7F9-809A-1040-A3D2-B83F8636E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032EC0-6B81-C844-8A65-21FA82995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E59024-F170-E541-BC28-A4939FF57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3BC3EF-00C5-564C-91A6-765ADFF2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8986-FD16-0248-8C08-AE1559FEA6BB}" type="datetimeFigureOut">
              <a:rPr kumimoji="1" lang="zh-CN" altLang="en-US" smtClean="0"/>
              <a:t>2019/5/12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FEBBCE-5311-724B-9215-6CD4D49C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B935FE-B0CC-E14F-ACD0-D88E1372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9AF9-C575-CC4E-981F-B621DF091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80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43629-07E7-A040-926A-5855C02A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1161B3-2FC5-9C46-AA27-919484353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749EF6-4941-8F4B-8BAC-461F1252A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D9B790-B405-6E4F-A972-04BF258B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8986-FD16-0248-8C08-AE1559FEA6BB}" type="datetimeFigureOut">
              <a:rPr kumimoji="1" lang="zh-CN" altLang="en-US" smtClean="0"/>
              <a:t>2019/5/12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ED0E36-6F85-0745-A440-BD1A3EFA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478769-3CE6-AB4E-96F9-53457793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9AF9-C575-CC4E-981F-B621DF091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548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C8A1FF-C15E-1F49-9D9C-0B0E77AA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267F15-DA9E-8D40-9972-ABC9956E7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13D0B-3660-CC40-8BEF-54DA6373B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C8986-FD16-0248-8C08-AE1559FEA6BB}" type="datetimeFigureOut">
              <a:rPr kumimoji="1" lang="zh-CN" altLang="en-US" smtClean="0"/>
              <a:t>2019/5/12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DC314-B47D-0149-A70B-4382207B0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284E42-F06E-1149-AD7D-04F6F93BA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39AF9-C575-CC4E-981F-B621DF091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4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5974A5-5737-2649-8AB6-7CAD5D2C9AA5}"/>
              </a:ext>
            </a:extLst>
          </p:cNvPr>
          <p:cNvSpPr txBox="1"/>
          <p:nvPr/>
        </p:nvSpPr>
        <p:spPr>
          <a:xfrm>
            <a:off x="1400538" y="3792438"/>
            <a:ext cx="211816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数据中心</a:t>
            </a:r>
            <a:br>
              <a:rPr kumimoji="1" lang="en-US" altLang="zh-CN" dirty="0"/>
            </a:br>
            <a:r>
              <a:rPr kumimoji="1" lang="zh-CN" altLang="en-US" dirty="0"/>
              <a:t>云化的运营模式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CC457FD-7F2C-3F42-A8ED-543F1FA76A53}"/>
              </a:ext>
            </a:extLst>
          </p:cNvPr>
          <p:cNvSpPr txBox="1"/>
          <p:nvPr/>
        </p:nvSpPr>
        <p:spPr>
          <a:xfrm>
            <a:off x="6668947" y="2937696"/>
            <a:ext cx="20419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“数据中心税”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24367A-6EE1-0544-9369-A178DC259655}"/>
              </a:ext>
            </a:extLst>
          </p:cNvPr>
          <p:cNvSpPr txBox="1"/>
          <p:nvPr/>
        </p:nvSpPr>
        <p:spPr>
          <a:xfrm>
            <a:off x="1400538" y="1848701"/>
            <a:ext cx="211816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大数据、人工智能的应用需求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89F99C-FDC4-BD48-8DBF-AAF7299BC4EA}"/>
              </a:ext>
            </a:extLst>
          </p:cNvPr>
          <p:cNvSpPr txBox="1"/>
          <p:nvPr/>
        </p:nvSpPr>
        <p:spPr>
          <a:xfrm>
            <a:off x="4188587" y="1985028"/>
            <a:ext cx="18943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分布式计算趋势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DB12B8-D52B-6643-B869-6A83C9782903}"/>
              </a:ext>
            </a:extLst>
          </p:cNvPr>
          <p:cNvSpPr txBox="1"/>
          <p:nvPr/>
        </p:nvSpPr>
        <p:spPr>
          <a:xfrm>
            <a:off x="1400538" y="2809569"/>
            <a:ext cx="211816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通用处理器</a:t>
            </a:r>
            <a:br>
              <a:rPr kumimoji="1" lang="en-US" altLang="zh-CN" dirty="0"/>
            </a:br>
            <a:r>
              <a:rPr kumimoji="1" lang="zh-CN" altLang="en-US" dirty="0"/>
              <a:t>性能提升的放缓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B0CB57-A888-274F-8311-FB05AC638D9B}"/>
              </a:ext>
            </a:extLst>
          </p:cNvPr>
          <p:cNvSpPr txBox="1"/>
          <p:nvPr/>
        </p:nvSpPr>
        <p:spPr>
          <a:xfrm>
            <a:off x="4188588" y="2937696"/>
            <a:ext cx="18943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定制化硬件趋势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83C797-BB0E-1745-8261-4D0BF345AB66}"/>
              </a:ext>
            </a:extLst>
          </p:cNvPr>
          <p:cNvSpPr txBox="1"/>
          <p:nvPr/>
        </p:nvSpPr>
        <p:spPr>
          <a:xfrm>
            <a:off x="4189070" y="3930938"/>
            <a:ext cx="18943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资源虚拟化趋势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8152246-CF5E-744A-93AB-1EB12C6A1449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518704" y="2169694"/>
            <a:ext cx="669883" cy="21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D34AB2FA-90A7-C24D-B879-366B8B401536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518704" y="2171867"/>
            <a:ext cx="669884" cy="950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3C8979E-A9BA-1D48-A7C7-06271CB7AA7B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3518704" y="4115604"/>
            <a:ext cx="6703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1404ABCC-3BF1-F645-92EF-CB29D3F9C40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518704" y="3122362"/>
            <a:ext cx="669884" cy="103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3191302B-5BB5-DD40-86D9-B2F46141D94A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3518704" y="3122362"/>
            <a:ext cx="669884" cy="9932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725E38B3-0F76-F74E-8AF2-06C1C87A87D6}"/>
              </a:ext>
            </a:extLst>
          </p:cNvPr>
          <p:cNvSpPr txBox="1"/>
          <p:nvPr/>
        </p:nvSpPr>
        <p:spPr>
          <a:xfrm>
            <a:off x="6668948" y="1987200"/>
            <a:ext cx="20419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高速数据中心网络</a:t>
            </a: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2BAFF547-1FE8-4146-BFBD-71495231F103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6082976" y="2169694"/>
            <a:ext cx="585972" cy="2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788A96E1-1D8D-5046-BE2A-9C62464D8639}"/>
              </a:ext>
            </a:extLst>
          </p:cNvPr>
          <p:cNvCxnSpPr>
            <a:cxnSpLocks/>
            <a:stCxn id="9" idx="3"/>
            <a:endCxn id="38" idx="1"/>
          </p:cNvCxnSpPr>
          <p:nvPr/>
        </p:nvCxnSpPr>
        <p:spPr>
          <a:xfrm flipV="1">
            <a:off x="6082977" y="2171866"/>
            <a:ext cx="585971" cy="950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BBB4B5FD-0696-F644-98B6-BB9A2612E293}"/>
              </a:ext>
            </a:extLst>
          </p:cNvPr>
          <p:cNvCxnSpPr>
            <a:cxnSpLocks/>
            <a:stCxn id="38" idx="2"/>
            <a:endCxn id="3" idx="0"/>
          </p:cNvCxnSpPr>
          <p:nvPr/>
        </p:nvCxnSpPr>
        <p:spPr>
          <a:xfrm flipH="1">
            <a:off x="7689931" y="2356532"/>
            <a:ext cx="1" cy="581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0C2801F7-69EB-314B-B06A-464315A97409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 flipV="1">
            <a:off x="6083459" y="3122362"/>
            <a:ext cx="585488" cy="9932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12AF4C15-004C-6C48-B54D-D55CF076CF50}"/>
              </a:ext>
            </a:extLst>
          </p:cNvPr>
          <p:cNvSpPr txBox="1"/>
          <p:nvPr/>
        </p:nvSpPr>
        <p:spPr>
          <a:xfrm>
            <a:off x="6668946" y="3930937"/>
            <a:ext cx="20419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可编程网卡</a:t>
            </a:r>
          </a:p>
        </p:txBody>
      </p: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74474115-E61D-624C-9216-73A95E2510E1}"/>
              </a:ext>
            </a:extLst>
          </p:cNvPr>
          <p:cNvCxnSpPr>
            <a:cxnSpLocks/>
            <a:stCxn id="9" idx="3"/>
            <a:endCxn id="64" idx="1"/>
          </p:cNvCxnSpPr>
          <p:nvPr/>
        </p:nvCxnSpPr>
        <p:spPr>
          <a:xfrm>
            <a:off x="6082977" y="3122362"/>
            <a:ext cx="585969" cy="9932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62B431BD-D482-1B42-966C-B5A73A13DE37}"/>
              </a:ext>
            </a:extLst>
          </p:cNvPr>
          <p:cNvCxnSpPr>
            <a:cxnSpLocks/>
            <a:stCxn id="3" idx="2"/>
            <a:endCxn id="64" idx="0"/>
          </p:cNvCxnSpPr>
          <p:nvPr/>
        </p:nvCxnSpPr>
        <p:spPr>
          <a:xfrm flipH="1">
            <a:off x="7689930" y="3307028"/>
            <a:ext cx="1" cy="623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5978B45D-BE44-ED4F-8055-E5CFA5DFC22C}"/>
              </a:ext>
            </a:extLst>
          </p:cNvPr>
          <p:cNvSpPr txBox="1"/>
          <p:nvPr/>
        </p:nvSpPr>
        <p:spPr>
          <a:xfrm>
            <a:off x="4188586" y="1075472"/>
            <a:ext cx="18943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细粒度计算趋势</a:t>
            </a:r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57C48214-CA7F-3F48-A759-C6BBF5BA094D}"/>
              </a:ext>
            </a:extLst>
          </p:cNvPr>
          <p:cNvCxnSpPr>
            <a:cxnSpLocks/>
            <a:stCxn id="77" idx="3"/>
            <a:endCxn id="71" idx="1"/>
          </p:cNvCxnSpPr>
          <p:nvPr/>
        </p:nvCxnSpPr>
        <p:spPr>
          <a:xfrm flipV="1">
            <a:off x="3514362" y="1260138"/>
            <a:ext cx="67422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9A17B87A-88F8-A747-B3B1-658D66DB51E9}"/>
              </a:ext>
            </a:extLst>
          </p:cNvPr>
          <p:cNvSpPr txBox="1"/>
          <p:nvPr/>
        </p:nvSpPr>
        <p:spPr>
          <a:xfrm>
            <a:off x="1396196" y="936973"/>
            <a:ext cx="211816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大规模互联网服务的应用需求</a:t>
            </a:r>
          </a:p>
        </p:txBody>
      </p: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6B028D60-2F2F-AF4E-A6C1-6ECAF35A4242}"/>
              </a:ext>
            </a:extLst>
          </p:cNvPr>
          <p:cNvCxnSpPr>
            <a:cxnSpLocks/>
            <a:stCxn id="77" idx="3"/>
            <a:endCxn id="5" idx="1"/>
          </p:cNvCxnSpPr>
          <p:nvPr/>
        </p:nvCxnSpPr>
        <p:spPr>
          <a:xfrm>
            <a:off x="3514362" y="1260139"/>
            <a:ext cx="674225" cy="9095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EEB4AB8B-4D19-1948-932B-C3299A50AA3F}"/>
              </a:ext>
            </a:extLst>
          </p:cNvPr>
          <p:cNvSpPr txBox="1"/>
          <p:nvPr/>
        </p:nvSpPr>
        <p:spPr>
          <a:xfrm>
            <a:off x="6668946" y="1075471"/>
            <a:ext cx="20419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内存数据结构存储</a:t>
            </a:r>
          </a:p>
        </p:txBody>
      </p: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D9B156DA-52A2-6C42-A37C-E84615C72898}"/>
              </a:ext>
            </a:extLst>
          </p:cNvPr>
          <p:cNvCxnSpPr>
            <a:cxnSpLocks/>
            <a:stCxn id="71" idx="3"/>
            <a:endCxn id="94" idx="1"/>
          </p:cNvCxnSpPr>
          <p:nvPr/>
        </p:nvCxnSpPr>
        <p:spPr>
          <a:xfrm flipV="1">
            <a:off x="6082975" y="1260137"/>
            <a:ext cx="58597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20AD8CB7-7446-DA44-96CD-C75B5C4A7600}"/>
              </a:ext>
            </a:extLst>
          </p:cNvPr>
          <p:cNvCxnSpPr>
            <a:cxnSpLocks/>
            <a:stCxn id="5" idx="3"/>
            <a:endCxn id="94" idx="1"/>
          </p:cNvCxnSpPr>
          <p:nvPr/>
        </p:nvCxnSpPr>
        <p:spPr>
          <a:xfrm flipV="1">
            <a:off x="6082976" y="1260137"/>
            <a:ext cx="585970" cy="9095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肘形连接符 141">
            <a:extLst>
              <a:ext uri="{FF2B5EF4-FFF2-40B4-BE49-F238E27FC236}">
                <a16:creationId xmlns:a16="http://schemas.microsoft.com/office/drawing/2014/main" id="{C42D25E4-A3E7-304F-8EC5-9C2E611EDC3A}"/>
              </a:ext>
            </a:extLst>
          </p:cNvPr>
          <p:cNvCxnSpPr>
            <a:cxnSpLocks/>
            <a:stCxn id="94" idx="3"/>
            <a:endCxn id="3" idx="3"/>
          </p:cNvCxnSpPr>
          <p:nvPr/>
        </p:nvCxnSpPr>
        <p:spPr>
          <a:xfrm>
            <a:off x="8710913" y="1260137"/>
            <a:ext cx="1" cy="1862225"/>
          </a:xfrm>
          <a:prstGeom prst="bentConnector3">
            <a:avLst>
              <a:gd name="adj1" fmla="val 2286010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1A195466-774E-3242-8841-2D5ADCE7051F}"/>
              </a:ext>
            </a:extLst>
          </p:cNvPr>
          <p:cNvCxnSpPr>
            <a:cxnSpLocks/>
            <a:stCxn id="71" idx="3"/>
            <a:endCxn id="3" idx="1"/>
          </p:cNvCxnSpPr>
          <p:nvPr/>
        </p:nvCxnSpPr>
        <p:spPr>
          <a:xfrm>
            <a:off x="6082975" y="1260138"/>
            <a:ext cx="585972" cy="1862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15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48</Words>
  <Application>Microsoft Macintosh PowerPoint</Application>
  <PresentationFormat>宽屏</PresentationFormat>
  <Paragraphs>13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Bojie Li (FA Talent)</dc:creator>
  <cp:lastModifiedBy>Bojie Li (FA Talent)</cp:lastModifiedBy>
  <cp:revision>76</cp:revision>
  <dcterms:created xsi:type="dcterms:W3CDTF">2019-05-12T11:28:36Z</dcterms:created>
  <dcterms:modified xsi:type="dcterms:W3CDTF">2019-05-12T12:09:28Z</dcterms:modified>
</cp:coreProperties>
</file>