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405-13A7-4846-A4E2-968D9B131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3D4BB-35D6-44AB-B2AF-9B9A9D8AB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14BE-0731-4D55-AD6B-E52AE3F0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1F94-A1F6-4A9E-A3E7-3D336959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6041-A1CC-445A-9FF7-2FAB06A6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E126-D113-42F0-8A0C-A0DB8A1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827B6-7523-4AEB-B604-A5C8875F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3ADB2-E2DE-4112-8F09-2A3DD4F6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54AE-3913-48F6-B82B-930CF883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EB417-12F2-4D80-8719-98A86B72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076BE-5616-4437-B285-524FBEEC9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071DC-9D99-403E-AB7F-36DD2D2E9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626F-1E22-46FE-B737-CB0EF154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32D7-F55D-4F83-A4C8-F8AFF43D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FDE3-BFEA-46A2-8697-69557369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0968-ABA7-4283-8601-37CCFDE7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80DC-4854-468E-832E-6800D7BB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DA4D-6883-4569-A734-1351166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C5B3-2B7B-42E4-BA07-AA2B01B9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14D1-679A-436F-836D-5449749C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541-7D21-4310-9789-74EE362F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8DC0-DFD9-43D0-81D5-8E64A115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73C8-0E04-4622-8FC6-CF916D1B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1ABB-EA91-4278-9FD0-766DD793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2D92-95A3-4C5A-B8A2-BDCB6FD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11AB-D9AE-4FBC-A6C6-62CC5761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88E0-4482-443C-BC52-A97B4F5AF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E5055-FC1D-4950-85C5-D4A17FC9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FC5B8-8A4F-42A5-A26C-6BC5D925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D977-FBC0-4A0F-BD18-0B8E3C32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0805-2E73-413F-B014-4E9B6BA5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942A-1754-40BD-B565-34C78443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B48D-62B0-4193-A5EF-4D8D680E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41EB-01A6-4354-A422-0690A585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96F1-2644-4D7C-B005-188459052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40983-99C9-4DAA-B980-19B918E0D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C7213-9D4A-4551-B963-7F1A9FA8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2669-E53E-417D-B266-84D71E09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1CF6D-7FEA-4D83-91A5-ADA5CB3D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BE53-CA1C-4CB2-8891-64280B59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40C56-CCFE-468A-B86F-8764079F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0DBD1-5ABD-4EF2-AC78-14820014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5ACB6-3EA5-4BC4-A90A-E378BCAB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5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4CB47-B441-4C79-B24C-A047C773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9BD83-1C6A-4ED2-997A-D5A643AE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ED13-9F59-4D95-9C83-E2A8127C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4F71-BD21-4388-820F-B012FF3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249B-5089-4D88-B586-B3E3DB95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FCFF2-F0B5-4000-A2E1-E4A4D650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16B98-4CCA-4EFE-A226-76D01CD3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19B2-6F5D-4B07-A8EE-F382A84D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49D19-CC11-4188-A011-E264F38F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9B66-82FC-4A86-89C8-41E846D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E26ED-6FCA-4F56-8BBB-6AEBD4EE3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F8A0D-8936-49A5-B242-B7BF2A813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2A54-467A-450D-9A95-8A843B9A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E2490-5E9F-4CAD-AE8C-79B6FD55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0517-DCA4-451D-AF90-6F018A97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8E336-DCDD-4D22-B22A-6B24C1D1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D64C4-D613-49F9-BD5C-658AE1634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FCA9-A3DC-44A1-82F6-396E42147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0852-65B2-4917-B9F1-641B315AC37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3408-F4F2-4A22-A97D-126DF6122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5D35-B456-4DD5-9959-4AB6E6858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A45D-699C-4650-B538-84BAA37D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F02C55-5174-4356-8105-94A62D57C8D2}"/>
              </a:ext>
            </a:extLst>
          </p:cNvPr>
          <p:cNvSpPr/>
          <p:nvPr/>
        </p:nvSpPr>
        <p:spPr>
          <a:xfrm>
            <a:off x="2472854" y="2208230"/>
            <a:ext cx="6277109" cy="17912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87B3BB-4643-4208-ACFF-E7326D135FC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793574" y="3891963"/>
            <a:ext cx="384" cy="818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E32A05-29FC-4A93-BF85-4296163D6F8B}"/>
              </a:ext>
            </a:extLst>
          </p:cNvPr>
          <p:cNvSpPr/>
          <p:nvPr/>
        </p:nvSpPr>
        <p:spPr>
          <a:xfrm>
            <a:off x="2472854" y="4441081"/>
            <a:ext cx="6277110" cy="187950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可编程网卡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47D1E-900F-4D5C-8C16-E18A89ACD81D}"/>
              </a:ext>
            </a:extLst>
          </p:cNvPr>
          <p:cNvSpPr/>
          <p:nvPr/>
        </p:nvSpPr>
        <p:spPr>
          <a:xfrm>
            <a:off x="2983832" y="3448617"/>
            <a:ext cx="1620251" cy="4433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标准 </a:t>
            </a:r>
            <a:r>
              <a:rPr lang="en-US" altLang="zh-CN" dirty="0">
                <a:solidFill>
                  <a:schemeClr val="tx1"/>
                </a:solidFill>
              </a:rPr>
              <a:t>SSD </a:t>
            </a:r>
            <a:r>
              <a:rPr lang="zh-CN" altLang="en-US" dirty="0">
                <a:solidFill>
                  <a:schemeClr val="tx1"/>
                </a:solidFill>
              </a:rPr>
              <a:t>驱动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D412E9-A5F7-4213-9459-41E552D8D3F8}"/>
              </a:ext>
            </a:extLst>
          </p:cNvPr>
          <p:cNvSpPr/>
          <p:nvPr/>
        </p:nvSpPr>
        <p:spPr>
          <a:xfrm>
            <a:off x="8887535" y="5264064"/>
            <a:ext cx="1716297" cy="105652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92D17-C69D-4802-89F8-6324F94A0382}"/>
              </a:ext>
            </a:extLst>
          </p:cNvPr>
          <p:cNvSpPr/>
          <p:nvPr/>
        </p:nvSpPr>
        <p:spPr>
          <a:xfrm>
            <a:off x="9142816" y="5496886"/>
            <a:ext cx="1152659" cy="3315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AHCI HBA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9BADC-9C54-40E6-8E39-E4297C6A041E}"/>
              </a:ext>
            </a:extLst>
          </p:cNvPr>
          <p:cNvSpPr/>
          <p:nvPr/>
        </p:nvSpPr>
        <p:spPr>
          <a:xfrm>
            <a:off x="2975812" y="4710184"/>
            <a:ext cx="1635524" cy="5538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虚拟</a:t>
            </a:r>
            <a:r>
              <a:rPr lang="en-US" dirty="0">
                <a:solidFill>
                  <a:schemeClr val="tx1"/>
                </a:solidFill>
              </a:rPr>
              <a:t> AHCI HBA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（主设备）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18110-CBA9-4C15-860A-CA5D3DD6F283}"/>
              </a:ext>
            </a:extLst>
          </p:cNvPr>
          <p:cNvSpPr/>
          <p:nvPr/>
        </p:nvSpPr>
        <p:spPr>
          <a:xfrm>
            <a:off x="4989033" y="4715021"/>
            <a:ext cx="1620252" cy="54904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虚拟</a:t>
            </a:r>
            <a:r>
              <a:rPr lang="en-US" dirty="0">
                <a:solidFill>
                  <a:schemeClr val="tx1"/>
                </a:solidFill>
              </a:rPr>
              <a:t> AHCI HBA</a:t>
            </a:r>
            <a:r>
              <a:rPr lang="zh-CN" altLang="en-US" dirty="0">
                <a:solidFill>
                  <a:schemeClr val="tx1"/>
                </a:solidFill>
              </a:rPr>
              <a:t>（从设备）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4EE0C-55FD-40D9-A80B-8D69F814DF43}"/>
              </a:ext>
            </a:extLst>
          </p:cNvPr>
          <p:cNvSpPr/>
          <p:nvPr/>
        </p:nvSpPr>
        <p:spPr>
          <a:xfrm>
            <a:off x="4250474" y="5496886"/>
            <a:ext cx="1157796" cy="33150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调度器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D840AD-4595-4524-84B8-04CA33732D5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793574" y="5264065"/>
            <a:ext cx="1035798" cy="232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C32E0-F0D8-4C79-8FE5-94F29175100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829372" y="5264065"/>
            <a:ext cx="969787" cy="232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83DAAA-7A55-4190-9663-0D619D3050D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5408270" y="5662639"/>
            <a:ext cx="37345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65C728-C692-43E6-9807-A733FCB88A07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5799159" y="3891963"/>
            <a:ext cx="0" cy="823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7FB99A-08EC-4159-BE6F-A2923D6B7235}"/>
              </a:ext>
            </a:extLst>
          </p:cNvPr>
          <p:cNvSpPr/>
          <p:nvPr/>
        </p:nvSpPr>
        <p:spPr>
          <a:xfrm>
            <a:off x="2983832" y="2997938"/>
            <a:ext cx="1620251" cy="4433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操作系统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9DD547-7832-44A2-BB72-1B86D8FA9D33}"/>
              </a:ext>
            </a:extLst>
          </p:cNvPr>
          <p:cNvSpPr/>
          <p:nvPr/>
        </p:nvSpPr>
        <p:spPr>
          <a:xfrm>
            <a:off x="4989033" y="2989468"/>
            <a:ext cx="3345083" cy="4433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高性能应用程序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50413-7AEA-469A-89A6-178DA24F9316}"/>
              </a:ext>
            </a:extLst>
          </p:cNvPr>
          <p:cNvSpPr/>
          <p:nvPr/>
        </p:nvSpPr>
        <p:spPr>
          <a:xfrm>
            <a:off x="4989033" y="3448617"/>
            <a:ext cx="1620251" cy="4433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存储加速 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3319DF-D23A-45A6-A607-6C7A358C3ABA}"/>
              </a:ext>
            </a:extLst>
          </p:cNvPr>
          <p:cNvSpPr/>
          <p:nvPr/>
        </p:nvSpPr>
        <p:spPr>
          <a:xfrm>
            <a:off x="2983832" y="2546122"/>
            <a:ext cx="1620251" cy="4433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传统应用程序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2DF05-5F6F-4A8A-9B6E-B84C936FC37E}"/>
              </a:ext>
            </a:extLst>
          </p:cNvPr>
          <p:cNvSpPr/>
          <p:nvPr/>
        </p:nvSpPr>
        <p:spPr>
          <a:xfrm>
            <a:off x="6994234" y="4821375"/>
            <a:ext cx="1339881" cy="33149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键值处理器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E8F9F3-4361-4AB7-8901-B9D9AEBF6C3E}"/>
              </a:ext>
            </a:extLst>
          </p:cNvPr>
          <p:cNvSpPr/>
          <p:nvPr/>
        </p:nvSpPr>
        <p:spPr>
          <a:xfrm>
            <a:off x="6841958" y="3448617"/>
            <a:ext cx="1492158" cy="4433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键值存储 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43DA5D-F7E4-4587-925A-E53629B154B5}"/>
              </a:ext>
            </a:extLst>
          </p:cNvPr>
          <p:cNvCxnSpPr>
            <a:cxnSpLocks/>
          </p:cNvCxnSpPr>
          <p:nvPr/>
        </p:nvCxnSpPr>
        <p:spPr>
          <a:xfrm flipH="1">
            <a:off x="7523988" y="3891963"/>
            <a:ext cx="1337" cy="929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912AE5-33AB-411F-81E2-857F2668E4D5}"/>
              </a:ext>
            </a:extLst>
          </p:cNvPr>
          <p:cNvCxnSpPr>
            <a:cxnSpLocks/>
            <a:stCxn id="38" idx="1"/>
            <a:endCxn id="9" idx="3"/>
          </p:cNvCxnSpPr>
          <p:nvPr/>
        </p:nvCxnSpPr>
        <p:spPr>
          <a:xfrm flipH="1">
            <a:off x="6609285" y="4987124"/>
            <a:ext cx="384949" cy="2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2272172-59BC-4399-90DA-E14950CDAD35}"/>
              </a:ext>
            </a:extLst>
          </p:cNvPr>
          <p:cNvSpPr/>
          <p:nvPr/>
        </p:nvSpPr>
        <p:spPr>
          <a:xfrm>
            <a:off x="8959980" y="3986236"/>
            <a:ext cx="1585375" cy="4440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网络键值访问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2E6ADF-E25A-45EF-A657-85847862A7C2}"/>
              </a:ext>
            </a:extLst>
          </p:cNvPr>
          <p:cNvCxnSpPr>
            <a:cxnSpLocks/>
            <a:stCxn id="56" idx="1"/>
            <a:endCxn id="38" idx="3"/>
          </p:cNvCxnSpPr>
          <p:nvPr/>
        </p:nvCxnSpPr>
        <p:spPr>
          <a:xfrm flipH="1">
            <a:off x="8334115" y="4208261"/>
            <a:ext cx="625865" cy="778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5348DDD-6328-48D5-93EE-CD2166FDD66D}"/>
              </a:ext>
            </a:extLst>
          </p:cNvPr>
          <p:cNvSpPr txBox="1"/>
          <p:nvPr/>
        </p:nvSpPr>
        <p:spPr>
          <a:xfrm>
            <a:off x="5199314" y="403761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5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31</cp:revision>
  <dcterms:created xsi:type="dcterms:W3CDTF">2019-05-17T02:56:54Z</dcterms:created>
  <dcterms:modified xsi:type="dcterms:W3CDTF">2019-05-17T03:15:18Z</dcterms:modified>
</cp:coreProperties>
</file>