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9EBF-3F66-4BFB-B0FB-E076F85C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FDF0-FE57-4D49-AE0A-07BEBE2A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1065-8171-48C3-B9EF-CB15DE1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8B85-BD66-49EC-87F3-5E4B57A9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8B09-FFC6-465C-9455-29A32554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9A5-84DF-4678-AB9A-869DB5A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3FCFD-0D28-437B-962D-A2A8F93BE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7757-AFC4-4CF9-A808-EBA52582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6D85-CDF3-4EB7-907E-7BFE7A54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EB03-668B-4610-A869-F70EB643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D3880-3CA5-454B-9EDA-E62B5A52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89C98-1B01-411D-B7B2-4CE076E8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192-928A-4B3D-B455-1B58BF9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D708-CAA9-426B-A0B7-F28A7702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63C8-8F9E-4CFF-81AD-E1D7C47C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69D-4A2D-4812-BD1B-F12A2EF6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808B-12A1-4FB4-A9EC-2560E721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32-DA1E-4385-80B8-7A3093E5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A7A7-C05B-4743-9644-22313632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2CAB-4394-457F-BEF2-06A345E4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9C80-F823-4D47-89A9-64357CF4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085C-F239-4765-8302-185CF83F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F785-51D1-4307-B7F2-8541971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E3AE-649B-479A-A4FD-9587F2E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2BD3-D977-465B-93EF-C81EA8EF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0826-77B2-4CEB-8406-375B4DE5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A2D0-EFB8-4F8A-AC85-955ED97D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BAB7-26A2-40D9-BEC8-EA592F95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23DCC-CA1A-4930-BB3F-7161EC66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2EAD-10C6-4B61-919B-7BA34B21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5063-4293-4B62-9982-A49AFAB2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DBDA-F9A5-4CE2-ADB1-0B6CDF24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001F-CB87-461B-B1F0-B58C6040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6ED6-21A6-4F7A-A86E-BA6771708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E65C6-AA41-4DD9-845E-6343E6689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1BCEE-3524-432D-9304-E79C3FB0B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F98C8-649E-4378-BA9C-BBE9D149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98FBC-55B1-471E-9815-40B74D6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F2757-F5A1-4F83-9638-1FCD1E62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1772-73AC-4F4F-9C2A-C57C25B6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541CA-DB30-4C65-9B61-BA61F893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F16FB-8F1C-4F08-8F48-2AD3AB8E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1EFEC-CFE9-48D3-88D0-C7AFEDF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DECC-DB98-4C0D-827F-B04C02C0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240F9-9022-48B1-A480-852E8080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8BE5-58E0-4562-9125-36554BB0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9A64-7952-4B8A-911C-37190ADE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B4C6-D82F-4A06-8CB0-31B6DBEA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3A1D-26EF-4A1C-84DD-DD38FE27B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88D8F-CFA8-4656-9978-7C095A8B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1F4AA-83CD-4607-8220-5BAB6024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5D57-0111-42F8-95DF-29449DA9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A3CC-0D60-4C39-84EA-F829B2A0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A4C8E-673D-41B5-9F30-C34301A82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7DCE-2468-4E16-9CCC-9350651B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ED97-6D6E-47E6-870F-74B6B60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0489-D53D-48DB-AC60-B1308C85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1103-BF6B-4916-9EB5-AB743157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A1E4C-E5E2-4D68-8933-26496408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696B5-C31D-466A-B2EC-33FB56B4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9E1F-C15E-408D-8443-234C953F6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CB24-9ACE-428D-86B7-259499B4BE12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0952-F305-446F-9B8C-251A29E49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6450-7FA8-4C36-9B8F-C4A34406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81D3-D30E-4D1F-8EA5-C2D9C1397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950F230-6D33-4FF4-98DE-20104B4C54DA}"/>
              </a:ext>
            </a:extLst>
          </p:cNvPr>
          <p:cNvSpPr txBox="1"/>
          <p:nvPr/>
        </p:nvSpPr>
        <p:spPr>
          <a:xfrm>
            <a:off x="2544811" y="2491528"/>
            <a:ext cx="984885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事务状态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290D6-9FF2-4F10-B700-0AEF27092EC7}"/>
              </a:ext>
            </a:extLst>
          </p:cNvPr>
          <p:cNvSpPr txBox="1"/>
          <p:nvPr/>
        </p:nvSpPr>
        <p:spPr>
          <a:xfrm>
            <a:off x="692471" y="1742097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输入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FDEC-4F22-4011-8CDC-59DD91F8CD9D}"/>
              </a:ext>
            </a:extLst>
          </p:cNvPr>
          <p:cNvSpPr txBox="1"/>
          <p:nvPr/>
        </p:nvSpPr>
        <p:spPr>
          <a:xfrm>
            <a:off x="2685796" y="2933929"/>
            <a:ext cx="14478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请求调度器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49BF9-D414-45FB-8343-B75B62D4846B}"/>
              </a:ext>
            </a:extLst>
          </p:cNvPr>
          <p:cNvSpPr txBox="1"/>
          <p:nvPr/>
        </p:nvSpPr>
        <p:spPr>
          <a:xfrm>
            <a:off x="692471" y="4035226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网络输入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A168F-F623-440B-9409-5A61CBA8A0D6}"/>
              </a:ext>
            </a:extLst>
          </p:cNvPr>
          <p:cNvSpPr txBox="1"/>
          <p:nvPr/>
        </p:nvSpPr>
        <p:spPr>
          <a:xfrm>
            <a:off x="2690865" y="1745334"/>
            <a:ext cx="1447800" cy="738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连接状态</a:t>
            </a:r>
            <a:b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11DD7-D147-4FB2-B5CB-18089E65E7F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987871" y="2000630"/>
            <a:ext cx="697925" cy="119183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E4180-5985-4CAE-8A9C-2D557156C30F}"/>
              </a:ext>
            </a:extLst>
          </p:cNvPr>
          <p:cNvCxnSpPr>
            <a:cxnSpLocks/>
            <a:stCxn id="124" idx="3"/>
            <a:endCxn id="8" idx="1"/>
          </p:cNvCxnSpPr>
          <p:nvPr/>
        </p:nvCxnSpPr>
        <p:spPr>
          <a:xfrm>
            <a:off x="2300326" y="3192458"/>
            <a:ext cx="385470" cy="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98E58-58A2-400D-90CA-C0940EF5CB47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3409696" y="2483998"/>
            <a:ext cx="5069" cy="4499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1B1B5E-A89C-4BD5-81C1-678B6E358E9F}"/>
              </a:ext>
            </a:extLst>
          </p:cNvPr>
          <p:cNvCxnSpPr>
            <a:cxnSpLocks/>
            <a:stCxn id="47" idx="2"/>
            <a:endCxn id="8" idx="2"/>
          </p:cNvCxnSpPr>
          <p:nvPr/>
        </p:nvCxnSpPr>
        <p:spPr>
          <a:xfrm rot="5400000" flipH="1">
            <a:off x="4471734" y="2388956"/>
            <a:ext cx="298541" cy="2422618"/>
          </a:xfrm>
          <a:prstGeom prst="bentConnector3">
            <a:avLst>
              <a:gd name="adj1" fmla="val -76572"/>
            </a:avLst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F3D20C-9990-4222-A1E8-9C121F82A1D7}"/>
              </a:ext>
            </a:extLst>
          </p:cNvPr>
          <p:cNvSpPr txBox="1"/>
          <p:nvPr/>
        </p:nvSpPr>
        <p:spPr>
          <a:xfrm>
            <a:off x="7061360" y="3935914"/>
            <a:ext cx="1300934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输出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12E348-B4B0-4B43-8B79-3F357D3DD045}"/>
              </a:ext>
            </a:extLst>
          </p:cNvPr>
          <p:cNvSpPr txBox="1"/>
          <p:nvPr/>
        </p:nvSpPr>
        <p:spPr>
          <a:xfrm>
            <a:off x="1975063" y="1675119"/>
            <a:ext cx="830997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来自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CPU</a:t>
            </a: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和命令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1CA556-5F08-4147-96F3-A359AE37914D}"/>
              </a:ext>
            </a:extLst>
          </p:cNvPr>
          <p:cNvSpPr txBox="1"/>
          <p:nvPr/>
        </p:nvSpPr>
        <p:spPr>
          <a:xfrm>
            <a:off x="5040804" y="2635384"/>
            <a:ext cx="1583019" cy="11141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流处理核心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3BC3A2-0D4B-41C5-8E8F-2547204E4353}"/>
              </a:ext>
            </a:extLst>
          </p:cNvPr>
          <p:cNvCxnSpPr>
            <a:cxnSpLocks/>
            <a:stCxn id="47" idx="3"/>
            <a:endCxn id="108" idx="1"/>
          </p:cNvCxnSpPr>
          <p:nvPr/>
        </p:nvCxnSpPr>
        <p:spPr>
          <a:xfrm flipV="1">
            <a:off x="6623823" y="3192459"/>
            <a:ext cx="43753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06C5F0-8213-4A75-BD81-182F806BD72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26663" y="3749534"/>
            <a:ext cx="434697" cy="44491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3A67F5-3A02-4FD5-B80E-A37256527FBB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4133596" y="3192460"/>
            <a:ext cx="907208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C4C1DB-0555-4534-83B1-26DE9708AE19}"/>
              </a:ext>
            </a:extLst>
          </p:cNvPr>
          <p:cNvSpPr txBox="1"/>
          <p:nvPr/>
        </p:nvSpPr>
        <p:spPr>
          <a:xfrm>
            <a:off x="4021816" y="2663627"/>
            <a:ext cx="113877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请求数据和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事务状态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AC118E-6013-40C2-BDE8-D443BBFF9287}"/>
              </a:ext>
            </a:extLst>
          </p:cNvPr>
          <p:cNvSpPr txBox="1"/>
          <p:nvPr/>
        </p:nvSpPr>
        <p:spPr>
          <a:xfrm>
            <a:off x="3209912" y="3903853"/>
            <a:ext cx="321786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请求完成，或需等待 </a:t>
            </a: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DMA </a:t>
            </a: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或下一数据包；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更新事务状态</a:t>
            </a:r>
            <a:endParaRPr lang="en-US" altLang="zh-CN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8BA88BE-6CBB-440F-9B3A-DBC652CD8554}"/>
              </a:ext>
            </a:extLst>
          </p:cNvPr>
          <p:cNvSpPr txBox="1"/>
          <p:nvPr/>
        </p:nvSpPr>
        <p:spPr>
          <a:xfrm>
            <a:off x="2154224" y="3109881"/>
            <a:ext cx="6771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请求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331E2CE-2055-4510-97EA-DF3C0A33B5D8}"/>
              </a:ext>
            </a:extLst>
          </p:cNvPr>
          <p:cNvSpPr txBox="1"/>
          <p:nvPr/>
        </p:nvSpPr>
        <p:spPr>
          <a:xfrm>
            <a:off x="6504038" y="2678425"/>
            <a:ext cx="6771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响应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B1D25CD-2B37-4561-8034-3CF1CACEC625}"/>
              </a:ext>
            </a:extLst>
          </p:cNvPr>
          <p:cNvSpPr txBox="1"/>
          <p:nvPr/>
        </p:nvSpPr>
        <p:spPr>
          <a:xfrm>
            <a:off x="6361370" y="4025993"/>
            <a:ext cx="819776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发送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到 </a:t>
            </a:r>
            <a: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CPU</a:t>
            </a:r>
            <a:endParaRPr 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B36A610-94C7-4CD2-BB4D-DA6E514D4285}"/>
              </a:ext>
            </a:extLst>
          </p:cNvPr>
          <p:cNvSpPr txBox="1"/>
          <p:nvPr/>
        </p:nvSpPr>
        <p:spPr>
          <a:xfrm>
            <a:off x="5037851" y="1742097"/>
            <a:ext cx="158302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硬件加速器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27FE4D4-4FEF-45A5-BE7D-655D8F9BFD88}"/>
              </a:ext>
            </a:extLst>
          </p:cNvPr>
          <p:cNvCxnSpPr>
            <a:cxnSpLocks/>
            <a:stCxn id="47" idx="0"/>
            <a:endCxn id="231" idx="2"/>
          </p:cNvCxnSpPr>
          <p:nvPr/>
        </p:nvCxnSpPr>
        <p:spPr>
          <a:xfrm flipH="1" flipV="1">
            <a:off x="5829361" y="2259162"/>
            <a:ext cx="2953" cy="3762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606293EF-9748-4433-9718-90890C13B6A5}"/>
              </a:ext>
            </a:extLst>
          </p:cNvPr>
          <p:cNvSpPr txBox="1"/>
          <p:nvPr/>
        </p:nvSpPr>
        <p:spPr>
          <a:xfrm>
            <a:off x="7058521" y="1744299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输出队列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A98E269-B448-4869-A682-155F9AA60BF7}"/>
              </a:ext>
            </a:extLst>
          </p:cNvPr>
          <p:cNvCxnSpPr>
            <a:cxnSpLocks/>
          </p:cNvCxnSpPr>
          <p:nvPr/>
        </p:nvCxnSpPr>
        <p:spPr>
          <a:xfrm flipH="1" flipV="1">
            <a:off x="7718378" y="2260090"/>
            <a:ext cx="6200" cy="37672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7F2E3FBF-57A9-4FBF-810E-367762881512}"/>
              </a:ext>
            </a:extLst>
          </p:cNvPr>
          <p:cNvSpPr txBox="1"/>
          <p:nvPr/>
        </p:nvSpPr>
        <p:spPr>
          <a:xfrm>
            <a:off x="6910630" y="2147897"/>
            <a:ext cx="6771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响应</a:t>
            </a:r>
            <a:br>
              <a:rPr lang="en-US" altLang="zh-CN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1" name="TextBox 40">
            <a:extLst>
              <a:ext uri="{FF2B5EF4-FFF2-40B4-BE49-F238E27FC236}">
                <a16:creationId xmlns:a16="http://schemas.microsoft.com/office/drawing/2014/main" id="{D2E139EF-D553-7C45-8F8A-D6FA695BEC78}"/>
              </a:ext>
            </a:extLst>
          </p:cNvPr>
          <p:cNvSpPr txBox="1"/>
          <p:nvPr/>
        </p:nvSpPr>
        <p:spPr>
          <a:xfrm>
            <a:off x="4951346" y="2260696"/>
            <a:ext cx="984885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片上网络</a:t>
            </a:r>
            <a:endParaRPr lang="en-US" sz="12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8" name="TextBox 46">
            <a:extLst>
              <a:ext uri="{FF2B5EF4-FFF2-40B4-BE49-F238E27FC236}">
                <a16:creationId xmlns:a16="http://schemas.microsoft.com/office/drawing/2014/main" id="{D5BBBAEF-B0F7-DC4E-8140-E4931DB10CC2}"/>
              </a:ext>
            </a:extLst>
          </p:cNvPr>
          <p:cNvSpPr txBox="1"/>
          <p:nvPr/>
        </p:nvSpPr>
        <p:spPr>
          <a:xfrm>
            <a:off x="7061360" y="2635383"/>
            <a:ext cx="1920311" cy="11141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数据包处理核心</a:t>
            </a:r>
            <a:endParaRPr lang="en-US" altLang="zh-CN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ea"/>
              </a:rPr>
              <a:t>（或匹配</a:t>
            </a: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ea"/>
              </a:rPr>
              <a:t>-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ea"/>
              </a:rPr>
              <a:t>操作表）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ea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1" name="TextBox 253">
            <a:extLst>
              <a:ext uri="{FF2B5EF4-FFF2-40B4-BE49-F238E27FC236}">
                <a16:creationId xmlns:a16="http://schemas.microsoft.com/office/drawing/2014/main" id="{85C0847F-2D6C-0F4E-AEFD-AF0C37E2428A}"/>
              </a:ext>
            </a:extLst>
          </p:cNvPr>
          <p:cNvSpPr txBox="1"/>
          <p:nvPr/>
        </p:nvSpPr>
        <p:spPr>
          <a:xfrm>
            <a:off x="8671236" y="1744299"/>
            <a:ext cx="1295400" cy="5170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网络输出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2" name="Straight Arrow Connector 52">
            <a:extLst>
              <a:ext uri="{FF2B5EF4-FFF2-40B4-BE49-F238E27FC236}">
                <a16:creationId xmlns:a16="http://schemas.microsoft.com/office/drawing/2014/main" id="{2A557C42-1FAE-F14D-BC99-F00A63586651}"/>
              </a:ext>
            </a:extLst>
          </p:cNvPr>
          <p:cNvCxnSpPr>
            <a:cxnSpLocks/>
            <a:stCxn id="254" idx="3"/>
            <a:endCxn id="111" idx="1"/>
          </p:cNvCxnSpPr>
          <p:nvPr/>
        </p:nvCxnSpPr>
        <p:spPr>
          <a:xfrm>
            <a:off x="8353921" y="2002832"/>
            <a:ext cx="3173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46">
            <a:extLst>
              <a:ext uri="{FF2B5EF4-FFF2-40B4-BE49-F238E27FC236}">
                <a16:creationId xmlns:a16="http://schemas.microsoft.com/office/drawing/2014/main" id="{EFBEAF5F-FAAE-3540-A009-64FE03B74D78}"/>
              </a:ext>
            </a:extLst>
          </p:cNvPr>
          <p:cNvSpPr txBox="1"/>
          <p:nvPr/>
        </p:nvSpPr>
        <p:spPr>
          <a:xfrm>
            <a:off x="380015" y="2635382"/>
            <a:ext cx="1920311" cy="111415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数据包处理核心</a:t>
            </a:r>
            <a:endParaRPr lang="en-US" altLang="zh-CN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ea"/>
              </a:rPr>
              <a:t>（或匹配</a:t>
            </a:r>
            <a:r>
              <a:rPr lang="en-US" altLang="zh-CN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ea"/>
              </a:rPr>
              <a:t>-</a:t>
            </a:r>
            <a:r>
              <a:rPr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ea"/>
              </a:rPr>
              <a:t>操作表）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ea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0" name="Straight Arrow Connector 11">
            <a:extLst>
              <a:ext uri="{FF2B5EF4-FFF2-40B4-BE49-F238E27FC236}">
                <a16:creationId xmlns:a16="http://schemas.microsoft.com/office/drawing/2014/main" id="{17EB2CB7-067C-6244-8EC0-9FA63FE33482}"/>
              </a:ext>
            </a:extLst>
          </p:cNvPr>
          <p:cNvCxnSpPr>
            <a:cxnSpLocks/>
            <a:stCxn id="9" idx="0"/>
            <a:endCxn id="124" idx="2"/>
          </p:cNvCxnSpPr>
          <p:nvPr/>
        </p:nvCxnSpPr>
        <p:spPr>
          <a:xfrm flipV="1">
            <a:off x="1340171" y="3749533"/>
            <a:ext cx="0" cy="28569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0845CF2-7056-7B4B-A1D9-9429F9080DF6}"/>
              </a:ext>
            </a:extLst>
          </p:cNvPr>
          <p:cNvGrpSpPr/>
          <p:nvPr/>
        </p:nvGrpSpPr>
        <p:grpSpPr>
          <a:xfrm>
            <a:off x="7389267" y="3367820"/>
            <a:ext cx="1264496" cy="237712"/>
            <a:chOff x="5160589" y="3190611"/>
            <a:chExt cx="1264496" cy="237712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4B1129D-FF0E-5040-958F-9D3BD9A95C66}"/>
                </a:ext>
              </a:extLst>
            </p:cNvPr>
            <p:cNvSpPr/>
            <p:nvPr/>
          </p:nvSpPr>
          <p:spPr>
            <a:xfrm>
              <a:off x="5160589" y="3192457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B065A00C-2399-ED4C-9164-B2925CC8174C}"/>
                </a:ext>
              </a:extLst>
            </p:cNvPr>
            <p:cNvSpPr/>
            <p:nvPr/>
          </p:nvSpPr>
          <p:spPr>
            <a:xfrm>
              <a:off x="5495035" y="3190611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B6942EF-4ACF-8D4C-91EE-314E95C8FCEC}"/>
                </a:ext>
              </a:extLst>
            </p:cNvPr>
            <p:cNvSpPr/>
            <p:nvPr/>
          </p:nvSpPr>
          <p:spPr>
            <a:xfrm>
              <a:off x="5835145" y="3190611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28E36C3D-0970-944F-AE54-B400905C3A4C}"/>
                </a:ext>
              </a:extLst>
            </p:cNvPr>
            <p:cNvSpPr/>
            <p:nvPr/>
          </p:nvSpPr>
          <p:spPr>
            <a:xfrm>
              <a:off x="6193729" y="3196967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E3E3E2F-4A7C-0F4D-9318-F39943FCDCB7}"/>
              </a:ext>
            </a:extLst>
          </p:cNvPr>
          <p:cNvGrpSpPr/>
          <p:nvPr/>
        </p:nvGrpSpPr>
        <p:grpSpPr>
          <a:xfrm>
            <a:off x="5201479" y="3343011"/>
            <a:ext cx="1264496" cy="237712"/>
            <a:chOff x="5160589" y="3190611"/>
            <a:chExt cx="1264496" cy="237712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4A083D9D-BD60-6944-B3E1-ECC20E3A00EB}"/>
                </a:ext>
              </a:extLst>
            </p:cNvPr>
            <p:cNvSpPr/>
            <p:nvPr/>
          </p:nvSpPr>
          <p:spPr>
            <a:xfrm>
              <a:off x="5160589" y="3192457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28C09E1-B7CF-1842-B5A5-82554B9981D8}"/>
                </a:ext>
              </a:extLst>
            </p:cNvPr>
            <p:cNvSpPr/>
            <p:nvPr/>
          </p:nvSpPr>
          <p:spPr>
            <a:xfrm>
              <a:off x="5495035" y="3190611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B925F54C-92E2-AC4F-8F01-FD351EFF9D86}"/>
                </a:ext>
              </a:extLst>
            </p:cNvPr>
            <p:cNvSpPr/>
            <p:nvPr/>
          </p:nvSpPr>
          <p:spPr>
            <a:xfrm>
              <a:off x="5835145" y="3190611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9BEFB554-616F-7345-8B9B-2A56C6D6FB3F}"/>
                </a:ext>
              </a:extLst>
            </p:cNvPr>
            <p:cNvSpPr/>
            <p:nvPr/>
          </p:nvSpPr>
          <p:spPr>
            <a:xfrm>
              <a:off x="6193729" y="3196967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A28C3D3-BCAE-6D47-864E-45C532FA37B4}"/>
              </a:ext>
            </a:extLst>
          </p:cNvPr>
          <p:cNvGrpSpPr/>
          <p:nvPr/>
        </p:nvGrpSpPr>
        <p:grpSpPr>
          <a:xfrm>
            <a:off x="706422" y="3386128"/>
            <a:ext cx="1264496" cy="237712"/>
            <a:chOff x="5160589" y="3190611"/>
            <a:chExt cx="1264496" cy="237712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795115E-7680-1D4E-BB77-39B9A76E40E1}"/>
                </a:ext>
              </a:extLst>
            </p:cNvPr>
            <p:cNvSpPr/>
            <p:nvPr/>
          </p:nvSpPr>
          <p:spPr>
            <a:xfrm>
              <a:off x="5160589" y="3192457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5839A693-73A7-ED49-9C26-C24F4B2F62D2}"/>
                </a:ext>
              </a:extLst>
            </p:cNvPr>
            <p:cNvSpPr/>
            <p:nvPr/>
          </p:nvSpPr>
          <p:spPr>
            <a:xfrm>
              <a:off x="5495035" y="3190611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DE0F6B7F-F710-7F49-9D15-C429E1E2094C}"/>
                </a:ext>
              </a:extLst>
            </p:cNvPr>
            <p:cNvSpPr/>
            <p:nvPr/>
          </p:nvSpPr>
          <p:spPr>
            <a:xfrm>
              <a:off x="5835145" y="3190611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C5C1F5D1-F7EB-784F-B2C8-39F6442D76F9}"/>
                </a:ext>
              </a:extLst>
            </p:cNvPr>
            <p:cNvSpPr/>
            <p:nvPr/>
          </p:nvSpPr>
          <p:spPr>
            <a:xfrm>
              <a:off x="6193729" y="3196967"/>
              <a:ext cx="231356" cy="2313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 animBg="1"/>
      <p:bldP spid="8" grpId="0" animBg="1"/>
      <p:bldP spid="9" grpId="0" animBg="1"/>
      <p:bldP spid="10" grpId="0" animBg="1"/>
      <p:bldP spid="34" grpId="0" animBg="1"/>
      <p:bldP spid="46" grpId="0"/>
      <p:bldP spid="47" grpId="0" animBg="1"/>
      <p:bldP spid="61" grpId="0"/>
      <p:bldP spid="72" grpId="0"/>
      <p:bldP spid="228" grpId="0"/>
      <p:bldP spid="229" grpId="0"/>
      <p:bldP spid="230" grpId="0"/>
      <p:bldP spid="231" grpId="0" animBg="1"/>
      <p:bldP spid="254" grpId="0" animBg="1"/>
      <p:bldP spid="258" grpId="0"/>
      <p:bldP spid="91" grpId="0"/>
      <p:bldP spid="108" grpId="0" animBg="1"/>
      <p:bldP spid="111" grpId="0" animBg="1"/>
      <p:bldP spid="1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65</Words>
  <Application>Microsoft Macintosh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69</cp:revision>
  <dcterms:created xsi:type="dcterms:W3CDTF">2019-04-19T07:07:38Z</dcterms:created>
  <dcterms:modified xsi:type="dcterms:W3CDTF">2019-04-27T14:11:22Z</dcterms:modified>
</cp:coreProperties>
</file>