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7"/>
    <p:restoredTop sz="94663"/>
  </p:normalViewPr>
  <p:slideViewPr>
    <p:cSldViewPr snapToGrid="0" snapToObjects="1">
      <p:cViewPr varScale="1">
        <p:scale>
          <a:sx n="86" d="100"/>
          <a:sy n="86" d="100"/>
        </p:scale>
        <p:origin x="240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系统内核时间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Lighttpd HTTP 服务器</c:v>
                </c:pt>
                <c:pt idx="1">
                  <c:v>Nginx HTTP 负载均衡器</c:v>
                </c:pt>
                <c:pt idx="2">
                  <c:v>Redis 键值存储</c:v>
                </c:pt>
                <c:pt idx="3">
                  <c:v>NSC DNS 服务器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0.78</c:v>
                </c:pt>
                <c:pt idx="1">
                  <c:v>0.77</c:v>
                </c:pt>
                <c:pt idx="2">
                  <c:v>0.87</c:v>
                </c:pt>
                <c:pt idx="3">
                  <c:v>0.92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AD-8440-926C-E88C61E03A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用户应用时间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Lighttpd HTTP 服务器</c:v>
                </c:pt>
                <c:pt idx="1">
                  <c:v>Nginx HTTP 负载均衡器</c:v>
                </c:pt>
                <c:pt idx="2">
                  <c:v>Redis 键值存储</c:v>
                </c:pt>
                <c:pt idx="3">
                  <c:v>NSC DNS 服务器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0.22</c:v>
                </c:pt>
                <c:pt idx="1">
                  <c:v>0.23</c:v>
                </c:pt>
                <c:pt idx="2">
                  <c:v>0.13</c:v>
                </c:pt>
                <c:pt idx="3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AD-8440-926C-E88C61E03A5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-1272197888"/>
        <c:axId val="-1272192992"/>
      </c:barChart>
      <c:catAx>
        <c:axId val="-1272197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272192992"/>
        <c:crosses val="autoZero"/>
        <c:auto val="1"/>
        <c:lblAlgn val="ctr"/>
        <c:lblOffset val="100"/>
        <c:noMultiLvlLbl val="0"/>
      </c:catAx>
      <c:valAx>
        <c:axId val="-1272192992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-1272197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DDDF1-41D6-9949-8DD7-1A6F0B0E7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03EF01-25B6-E348-953C-F583B5A55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0032DC-CC55-D749-B938-53F8C0FDD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79B7-4A72-5840-80E5-494F62D58CEA}" type="datetimeFigureOut">
              <a:rPr kumimoji="1" lang="zh-CN" altLang="en-US" smtClean="0"/>
              <a:t>2019/5/1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15ADDE-D59C-F44C-9EF8-99D053125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022252-FA79-FC4D-BA9D-6659515B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5E0B-8D8D-C340-9A69-C4B79D955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12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73526-0472-C840-A30F-BE2859263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781114-28BE-E640-83A9-16EAFCB20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E4415-E440-9748-B35D-F9BC4CEE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79B7-4A72-5840-80E5-494F62D58CEA}" type="datetimeFigureOut">
              <a:rPr kumimoji="1" lang="zh-CN" altLang="en-US" smtClean="0"/>
              <a:t>2019/5/1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B3655E-C526-034F-8FCA-BCCA0EB4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08EDCD-0B6C-E84A-8330-000746B9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5E0B-8D8D-C340-9A69-C4B79D955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067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665B84-CA8C-8244-ACE0-0A0A1AF868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43F1E0-33A0-E94A-AAE8-FA9FA4280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41C67B-3597-574D-8745-E525B252C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79B7-4A72-5840-80E5-494F62D58CEA}" type="datetimeFigureOut">
              <a:rPr kumimoji="1" lang="zh-CN" altLang="en-US" smtClean="0"/>
              <a:t>2019/5/1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F89C1B-6E1E-0A46-BEBC-02571FC1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0BBDD1-5A14-294B-8838-930CCCB50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5E0B-8D8D-C340-9A69-C4B79D955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280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DBBBC-FA78-0D44-9F37-B3A917F1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9475DB-EA51-5147-887A-43116FE92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670F2D-9AAC-4B40-8E72-5A1F159F4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79B7-4A72-5840-80E5-494F62D58CEA}" type="datetimeFigureOut">
              <a:rPr kumimoji="1" lang="zh-CN" altLang="en-US" smtClean="0"/>
              <a:t>2019/5/1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5D9559-3B8F-3345-A7B7-027C5DBE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B6A074-31C4-9346-8A12-E2CBC00D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5E0B-8D8D-C340-9A69-C4B79D955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492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475A9-3085-0B45-BA8A-E7E6654E5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FBD59A-F2D8-2A42-BF31-F1FF56FF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20744C-2984-5A49-920B-FA6C3D06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79B7-4A72-5840-80E5-494F62D58CEA}" type="datetimeFigureOut">
              <a:rPr kumimoji="1" lang="zh-CN" altLang="en-US" smtClean="0"/>
              <a:t>2019/5/1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005E23-FAFD-8D42-827C-474C78AE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3876F7-0183-8348-B9F1-610D3F17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5E0B-8D8D-C340-9A69-C4B79D955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984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6A00B-930D-D341-A3F4-1D652D34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11105-BFB2-5644-9AA4-7B76BAF4B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13F1C7-932F-654A-925A-51D6A9ADA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5E7828-9902-2F46-8347-0D893FE1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79B7-4A72-5840-80E5-494F62D58CEA}" type="datetimeFigureOut">
              <a:rPr kumimoji="1" lang="zh-CN" altLang="en-US" smtClean="0"/>
              <a:t>2019/5/1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168557-F1C1-4147-A949-1ACE4ED78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D09317-637C-2844-8177-A0729AAF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5E0B-8D8D-C340-9A69-C4B79D955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971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4D452-0D4C-3041-8514-4E3606B92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8FFEF5-7CD7-C346-83A9-52B7A7E20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0C4F51-1A76-9743-9284-A30422CD5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50F538-E968-8647-A1E4-FE79953EE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B3F4BA-0D84-8246-9146-3D6F52B03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5DBCBD-C9FA-0141-A70E-4683B7F9D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79B7-4A72-5840-80E5-494F62D58CEA}" type="datetimeFigureOut">
              <a:rPr kumimoji="1" lang="zh-CN" altLang="en-US" smtClean="0"/>
              <a:t>2019/5/1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52832C-4C3A-6046-8252-3919C750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03C242-4B5A-F84F-8B86-0C35B5D9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5E0B-8D8D-C340-9A69-C4B79D955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964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FC5F3-E915-D744-9DB5-9A82C83FE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58A4B9-964B-6849-A5A7-9C122163E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79B7-4A72-5840-80E5-494F62D58CEA}" type="datetimeFigureOut">
              <a:rPr kumimoji="1" lang="zh-CN" altLang="en-US" smtClean="0"/>
              <a:t>2019/5/1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4D617E-52FB-BC4F-BA3E-43D3AAE84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DC3BA5-AF88-9648-A340-7608B5D9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5E0B-8D8D-C340-9A69-C4B79D955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244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3FA258-C637-F94F-8AD5-88D3EEF1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79B7-4A72-5840-80E5-494F62D58CEA}" type="datetimeFigureOut">
              <a:rPr kumimoji="1" lang="zh-CN" altLang="en-US" smtClean="0"/>
              <a:t>2019/5/1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9E72CA-72AD-5D4D-9FCA-AB0CC63F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7076B8-C574-EA44-AE21-94B4CB4C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5E0B-8D8D-C340-9A69-C4B79D955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1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7A3D1-C0C4-A84A-A9A6-8A27C758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6F7AB1-87BF-594C-87BB-14EE19DAD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E06B95-D6BC-1E4F-834C-8D36D3596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3CFC2F-3C46-1D48-A0FD-187EB2C7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79B7-4A72-5840-80E5-494F62D58CEA}" type="datetimeFigureOut">
              <a:rPr kumimoji="1" lang="zh-CN" altLang="en-US" smtClean="0"/>
              <a:t>2019/5/1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94E7C4-E4FD-C446-8C06-B29D0BB4E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D9958F-CAFE-6143-8204-90CB6027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5E0B-8D8D-C340-9A69-C4B79D955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792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C9DC7-089F-B34C-84C4-80E3118F8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062D17-8C7B-A34B-951E-8B73B46BC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60006D-F6CD-3C45-ACB7-F55485717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598B3B-3409-A040-83D1-D24518AC7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79B7-4A72-5840-80E5-494F62D58CEA}" type="datetimeFigureOut">
              <a:rPr kumimoji="1" lang="zh-CN" altLang="en-US" smtClean="0"/>
              <a:t>2019/5/1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B34111-11B6-7D43-9BFE-085BF2F92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5696A8-9285-9949-BD15-7A12E9FEB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65E0B-8D8D-C340-9A69-C4B79D955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040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F24A95-57A0-2144-AAE6-7FED3464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441960-BFC9-0B47-8627-3F6039F1D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AB45C6-B0F2-114C-87FB-56ED11B1A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C79B7-4A72-5840-80E5-494F62D58CEA}" type="datetimeFigureOut">
              <a:rPr kumimoji="1" lang="zh-CN" altLang="en-US" smtClean="0"/>
              <a:t>2019/5/1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75CAAE-C1B8-BB4C-8AC6-74CEF7C77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FF7806-DFDE-5048-AC23-4FF607CAC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65E0B-8D8D-C340-9A69-C4B79D955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124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769F4-585D-E143-AAE6-4A848A90E3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1DE0E8-6F3E-594C-A4BF-E4F0DA35B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8606FCC-181F-674E-88EB-486C2237BDCE}"/>
              </a:ext>
            </a:extLst>
          </p:cNvPr>
          <p:cNvGraphicFramePr/>
          <p:nvPr>
            <p:extLst/>
          </p:nvPr>
        </p:nvGraphicFramePr>
        <p:xfrm>
          <a:off x="1005679" y="1820862"/>
          <a:ext cx="6504913" cy="2155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785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Bojie Li (FA Talent)</dc:creator>
  <cp:lastModifiedBy>Bojie Li (FA Talent)</cp:lastModifiedBy>
  <cp:revision>1</cp:revision>
  <dcterms:created xsi:type="dcterms:W3CDTF">2019-04-30T16:00:08Z</dcterms:created>
  <dcterms:modified xsi:type="dcterms:W3CDTF">2019-04-30T16:00:26Z</dcterms:modified>
</cp:coreProperties>
</file>