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E475-81EA-4E6E-A025-091AD8163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FA772-C3A9-4B16-898B-E088118EE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4286-BB70-45BF-9331-2BB727CD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6392-F59E-41D3-A02F-7D23D8B50BF5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A772-6081-4E3F-9863-68B4CAB4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82AD2-1733-44E9-A6D5-6F6C3090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2BD4-8872-4510-94C7-A7F81E88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5CE-0E3E-4EDA-A353-9E4435FF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A673E-FEE8-4608-8E82-6D00E258D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C64C-3E2E-4A7B-BEF7-8E6D1810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6392-F59E-41D3-A02F-7D23D8B50BF5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118C5-E76B-48D0-B55B-7A98DCAF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50BA7-0E3E-4F73-9915-18240BAF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2BD4-8872-4510-94C7-A7F81E88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F9948-9835-442C-82D8-8B1F679C8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E85CC-7B29-475B-B518-9EC0F76BB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3E89-2F17-49B4-9CB4-6AAC6A6F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6392-F59E-41D3-A02F-7D23D8B50BF5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1ADC5-A7BD-4C11-B8FD-BEB6145C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EC6C5-3E0D-42AF-9FD6-6DAEE378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2BD4-8872-4510-94C7-A7F81E88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9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C2A6-989B-441F-AB0F-9FE04894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7657F-263A-4A5F-8E9D-8DF26025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1435C-39F7-47B8-BFCE-27126A4F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6392-F59E-41D3-A02F-7D23D8B50BF5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C5FD7-F89D-4A33-9A20-3F1384E2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A66F1-2814-488C-B7AC-2EF24480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2BD4-8872-4510-94C7-A7F81E88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1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38D1-7062-4658-AF87-A40197E5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B0435-6C37-48D8-AFC9-CE565B619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48BD-EAE5-44C9-B5FB-DCAD41D9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6392-F59E-41D3-A02F-7D23D8B50BF5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0EBE0-1C0C-4D71-BDA4-B28CD0A8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0403A-C7BC-4D41-84D7-15D6001A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2BD4-8872-4510-94C7-A7F81E88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6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E6AD-3CA8-488E-9372-BDAE03BC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B4104-F6BC-47BD-BDC0-86357E5CE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7F833-3021-4FA8-8824-1012CCC6B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D3F03-E2C2-4673-97FB-3F90930B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6392-F59E-41D3-A02F-7D23D8B50BF5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C5523-F0B0-48BB-A398-38B59269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CABC5-B349-45D8-BE2C-3E80D24A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2BD4-8872-4510-94C7-A7F81E88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7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5C8A-6BC4-4EA4-8717-53299F39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44F34-CA64-4F1F-A705-0B00AB7FA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0332A-692E-4F87-83D0-F5727CA70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E97A6-5353-4DDA-A657-7B9CA1AED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67506-3E4A-4CFA-8366-1D86196E0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C9631-0538-4AFA-BFA0-1926DD5B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6392-F59E-41D3-A02F-7D23D8B50BF5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3C106-986A-4193-AB78-BB311090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75876-CF8D-4571-BB09-CE50F600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2BD4-8872-4510-94C7-A7F81E88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4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E5B7-3030-444C-B98D-2B7925C4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7B5C2-6865-4D67-BCD0-D7B1CCE3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6392-F59E-41D3-A02F-7D23D8B50BF5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7C067-409B-4F29-B9D9-29EC2C9E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B58D4-D089-49DA-806B-D0D9C563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2BD4-8872-4510-94C7-A7F81E88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1EEB3-72D3-466B-B07E-350C11BA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6392-F59E-41D3-A02F-7D23D8B50BF5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A618F-9EC9-4886-8518-9C979994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207C7-E50A-4D98-B3A0-E1C87359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2BD4-8872-4510-94C7-A7F81E88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5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EFE0-A2A8-497D-A23E-E1B74B33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9913-2DC7-49EB-B54A-2BAF044A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62C70-2398-48C5-8F9F-44A495526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383F7-D7A1-4D76-BAFD-2BDEC5B2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6392-F59E-41D3-A02F-7D23D8B50BF5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8BF9B-ECCE-45A5-967A-62F166AD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75EC6-037B-4F3D-9ACB-75670B6E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2BD4-8872-4510-94C7-A7F81E88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1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3938-15C9-45BA-8001-29A0C6F7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BB097-88FB-4AE3-85DC-EC5FAA545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B6213-F2D7-4970-8924-4D1B0D716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3BB24-5A95-4F15-BFE5-586E83ED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6392-F59E-41D3-A02F-7D23D8B50BF5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31587-4A4F-4AFE-B39B-AE73812E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E2602-A0E4-4590-8C88-BCEEA913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2BD4-8872-4510-94C7-A7F81E88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8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4F228-F959-4CB1-9F1B-5E990B72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CB15B-68B0-4718-B75E-BC2AA21A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40AE9-0CC3-44D7-929F-5617EB448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F6392-F59E-41D3-A02F-7D23D8B50BF5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2108C-5E0A-438B-B160-E471F44AF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1FD9F-415A-47A3-A558-F250FB846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2BD4-8872-4510-94C7-A7F81E888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9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A982DB-1E83-421E-9562-C455BE77B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36" y="663202"/>
            <a:ext cx="3522288" cy="21670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2DAB86-41B8-4649-97BF-797A2F7C3762}"/>
              </a:ext>
            </a:extLst>
          </p:cNvPr>
          <p:cNvSpPr txBox="1"/>
          <p:nvPr/>
        </p:nvSpPr>
        <p:spPr>
          <a:xfrm>
            <a:off x="1100152" y="2758662"/>
            <a:ext cx="1579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EPC Architecture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25D2B690-F3A8-4E69-896C-7A205567C836}"/>
              </a:ext>
            </a:extLst>
          </p:cNvPr>
          <p:cNvSpPr/>
          <p:nvPr/>
        </p:nvSpPr>
        <p:spPr>
          <a:xfrm>
            <a:off x="1760445" y="2067355"/>
            <a:ext cx="1838227" cy="461914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DA9D20-84E9-4139-9F3A-695B5CC334CD}"/>
              </a:ext>
            </a:extLst>
          </p:cNvPr>
          <p:cNvCxnSpPr/>
          <p:nvPr/>
        </p:nvCxnSpPr>
        <p:spPr>
          <a:xfrm flipV="1">
            <a:off x="3573575" y="854338"/>
            <a:ext cx="1359524" cy="1213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C710A8-FDE2-4FFD-86E1-32DF7541310E}"/>
              </a:ext>
            </a:extLst>
          </p:cNvPr>
          <p:cNvCxnSpPr/>
          <p:nvPr/>
        </p:nvCxnSpPr>
        <p:spPr>
          <a:xfrm>
            <a:off x="3487918" y="2529269"/>
            <a:ext cx="1474112" cy="505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6907DCF-BA73-47A0-9DA1-2C3702238391}"/>
              </a:ext>
            </a:extLst>
          </p:cNvPr>
          <p:cNvGrpSpPr/>
          <p:nvPr/>
        </p:nvGrpSpPr>
        <p:grpSpPr>
          <a:xfrm>
            <a:off x="4334771" y="767541"/>
            <a:ext cx="5635959" cy="2316493"/>
            <a:chOff x="3586423" y="652950"/>
            <a:chExt cx="5635959" cy="2316493"/>
          </a:xfrm>
        </p:grpSpPr>
        <p:sp>
          <p:nvSpPr>
            <p:cNvPr id="8" name="Rounded Rectangle 5">
              <a:extLst>
                <a:ext uri="{FF2B5EF4-FFF2-40B4-BE49-F238E27FC236}">
                  <a16:creationId xmlns:a16="http://schemas.microsoft.com/office/drawing/2014/main" id="{43CF164F-9830-438E-8FBD-55BD5D4E8A2D}"/>
                </a:ext>
              </a:extLst>
            </p:cNvPr>
            <p:cNvSpPr/>
            <p:nvPr/>
          </p:nvSpPr>
          <p:spPr>
            <a:xfrm>
              <a:off x="3952819" y="739747"/>
              <a:ext cx="2927636" cy="2229696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01A655-DB94-4865-AA73-AAD169FB17DA}"/>
                </a:ext>
              </a:extLst>
            </p:cNvPr>
            <p:cNvSpPr/>
            <p:nvPr/>
          </p:nvSpPr>
          <p:spPr>
            <a:xfrm>
              <a:off x="5319103" y="972856"/>
              <a:ext cx="1131217" cy="40535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controller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B2446D-0C84-4BDB-BD17-24DE5C69E5DC}"/>
                </a:ext>
              </a:extLst>
            </p:cNvPr>
            <p:cNvSpPr/>
            <p:nvPr/>
          </p:nvSpPr>
          <p:spPr>
            <a:xfrm>
              <a:off x="5186425" y="2067356"/>
              <a:ext cx="1396575" cy="46191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Catapult FPGA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21790E-0BA2-4FA5-B28D-75BAA4E574AA}"/>
                </a:ext>
              </a:extLst>
            </p:cNvPr>
            <p:cNvCxnSpPr>
              <a:stCxn id="8" idx="1"/>
              <a:endCxn id="8" idx="3"/>
            </p:cNvCxnSpPr>
            <p:nvPr/>
          </p:nvCxnSpPr>
          <p:spPr>
            <a:xfrm>
              <a:off x="3952819" y="1854595"/>
              <a:ext cx="292763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8878C3-6145-42F9-B86C-2B0ADFA749C4}"/>
                </a:ext>
              </a:extLst>
            </p:cNvPr>
            <p:cNvSpPr txBox="1"/>
            <p:nvPr/>
          </p:nvSpPr>
          <p:spPr>
            <a:xfrm>
              <a:off x="3929736" y="1562388"/>
              <a:ext cx="9346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Software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C6B22B-D9ED-4FE2-973C-0DBC23937F89}"/>
                </a:ext>
              </a:extLst>
            </p:cNvPr>
            <p:cNvSpPr txBox="1"/>
            <p:nvPr/>
          </p:nvSpPr>
          <p:spPr>
            <a:xfrm>
              <a:off x="3930728" y="1841808"/>
              <a:ext cx="1002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Hardware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EEDDF6-FB8A-4BD3-8F38-BD681522E1A3}"/>
                </a:ext>
              </a:extLst>
            </p:cNvPr>
            <p:cNvCxnSpPr/>
            <p:nvPr/>
          </p:nvCxnSpPr>
          <p:spPr>
            <a:xfrm>
              <a:off x="5647733" y="1378209"/>
              <a:ext cx="3072" cy="68914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2FA967C-8F4D-4E16-B4E2-3AA2A221F2EE}"/>
                </a:ext>
              </a:extLst>
            </p:cNvPr>
            <p:cNvCxnSpPr/>
            <p:nvPr/>
          </p:nvCxnSpPr>
          <p:spPr>
            <a:xfrm>
              <a:off x="6107088" y="1378209"/>
              <a:ext cx="0" cy="68914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DD8AA1-5A29-459E-827B-DA2B4B7F8A5B}"/>
                </a:ext>
              </a:extLst>
            </p:cNvPr>
            <p:cNvSpPr txBox="1"/>
            <p:nvPr/>
          </p:nvSpPr>
          <p:spPr>
            <a:xfrm>
              <a:off x="6078651" y="1441641"/>
              <a:ext cx="558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3FBFD-B5EB-41B1-B562-9967CE23CD4D}"/>
                </a:ext>
              </a:extLst>
            </p:cNvPr>
            <p:cNvSpPr txBox="1"/>
            <p:nvPr/>
          </p:nvSpPr>
          <p:spPr>
            <a:xfrm>
              <a:off x="5145328" y="1431055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rgbClr val="C00000"/>
                  </a:solidFill>
                </a:rPr>
                <a:t>Cmd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BC40C9D-9562-4E15-9EAA-24C245C4DEE4}"/>
                </a:ext>
              </a:extLst>
            </p:cNvPr>
            <p:cNvCxnSpPr/>
            <p:nvPr/>
          </p:nvCxnSpPr>
          <p:spPr>
            <a:xfrm flipH="1">
              <a:off x="6450320" y="1127982"/>
              <a:ext cx="645543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438E57-369F-480B-AF43-10F00F31F6B7}"/>
                </a:ext>
              </a:extLst>
            </p:cNvPr>
            <p:cNvSpPr txBox="1"/>
            <p:nvPr/>
          </p:nvSpPr>
          <p:spPr>
            <a:xfrm>
              <a:off x="7020561" y="652950"/>
              <a:ext cx="2013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Control signal</a:t>
              </a:r>
              <a:br>
                <a:rPr lang="en-US" sz="1600" dirty="0">
                  <a:solidFill>
                    <a:srgbClr val="C00000"/>
                  </a:solidFill>
                </a:rPr>
              </a:br>
              <a:r>
                <a:rPr lang="en-US" sz="1600" dirty="0">
                  <a:solidFill>
                    <a:srgbClr val="C00000"/>
                  </a:solidFill>
                </a:rPr>
                <a:t>(add/remove bearers)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2DAABD-80BB-4D76-B1EB-F1054E5B7919}"/>
                </a:ext>
              </a:extLst>
            </p:cNvPr>
            <p:cNvCxnSpPr/>
            <p:nvPr/>
          </p:nvCxnSpPr>
          <p:spPr>
            <a:xfrm flipH="1">
              <a:off x="6450320" y="1291267"/>
              <a:ext cx="645543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5CE6E9-DD54-45A3-B4BA-A34431F918FB}"/>
                </a:ext>
              </a:extLst>
            </p:cNvPr>
            <p:cNvSpPr txBox="1"/>
            <p:nvPr/>
          </p:nvSpPr>
          <p:spPr>
            <a:xfrm>
              <a:off x="7020561" y="1175532"/>
              <a:ext cx="22018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Dump connection states</a:t>
              </a:r>
              <a:br>
                <a:rPr lang="en-US" sz="1600" dirty="0"/>
              </a:br>
              <a:r>
                <a:rPr lang="en-US" sz="1600" dirty="0"/>
                <a:t>for fault tolerance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3482C8F-219F-445D-9352-52E7E746DE54}"/>
                </a:ext>
              </a:extLst>
            </p:cNvPr>
            <p:cNvCxnSpPr>
              <a:endCxn id="10" idx="1"/>
            </p:cNvCxnSpPr>
            <p:nvPr/>
          </p:nvCxnSpPr>
          <p:spPr>
            <a:xfrm flipV="1">
              <a:off x="3586423" y="2298313"/>
              <a:ext cx="1600002" cy="18127"/>
            </a:xfrm>
            <a:prstGeom prst="line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96D32D0-3346-4AEE-9BC8-2BC2582D81F5}"/>
                </a:ext>
              </a:extLst>
            </p:cNvPr>
            <p:cNvCxnSpPr/>
            <p:nvPr/>
          </p:nvCxnSpPr>
          <p:spPr>
            <a:xfrm>
              <a:off x="6583000" y="2296532"/>
              <a:ext cx="512863" cy="0"/>
            </a:xfrm>
            <a:prstGeom prst="line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4C3839-288C-450D-BF64-3955A4E886C6}"/>
                </a:ext>
              </a:extLst>
            </p:cNvPr>
            <p:cNvSpPr txBox="1"/>
            <p:nvPr/>
          </p:nvSpPr>
          <p:spPr>
            <a:xfrm>
              <a:off x="7028843" y="2004144"/>
              <a:ext cx="12886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Encapsulated</a:t>
              </a:r>
              <a:br>
                <a:rPr lang="en-US" sz="1600" dirty="0"/>
              </a:br>
              <a:r>
                <a:rPr lang="en-US" sz="1600" dirty="0"/>
                <a:t>user traffic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DE3686-E4D8-4ED7-86E0-719BFBC0C700}"/>
                </a:ext>
              </a:extLst>
            </p:cNvPr>
            <p:cNvSpPr txBox="1"/>
            <p:nvPr/>
          </p:nvSpPr>
          <p:spPr>
            <a:xfrm>
              <a:off x="3946952" y="2271620"/>
              <a:ext cx="13095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Decapsulated</a:t>
              </a:r>
              <a:br>
                <a:rPr lang="en-US" sz="1600" dirty="0"/>
              </a:br>
              <a:r>
                <a:rPr lang="en-US" sz="1600" dirty="0"/>
                <a:t>user traffic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E75205-FD6C-4CE7-9479-A628A776983D}"/>
              </a:ext>
            </a:extLst>
          </p:cNvPr>
          <p:cNvSpPr txBox="1"/>
          <p:nvPr/>
        </p:nvSpPr>
        <p:spPr>
          <a:xfrm>
            <a:off x="6368977" y="1706035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5"/>
                </a:solidFill>
              </a:rPr>
              <a:t>PCIe</a:t>
            </a:r>
            <a:endParaRPr lang="en-US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3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1</cp:revision>
  <dcterms:created xsi:type="dcterms:W3CDTF">2019-05-18T12:49:39Z</dcterms:created>
  <dcterms:modified xsi:type="dcterms:W3CDTF">2019-05-18T12:50:03Z</dcterms:modified>
</cp:coreProperties>
</file>