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1CE7-03F0-4566-AEE9-CE79873A5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3551B-C31C-4B3F-B962-783E8192B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3F3BF-DBC5-4809-9D23-24978F77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7E61-797E-487F-8DF6-B0716993915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BB72-C079-4E89-AD16-08DBD5AB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211C9-0CDD-472D-A8F9-88228FE7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8F03-2AB7-4AF1-B268-64A904D0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5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CBF5-4E4E-4A46-BD81-1CB8D3A2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45236-6E71-4E4E-B72E-BA6AEB34D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E5B4D-9D86-495F-943F-C98995D4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7E61-797E-487F-8DF6-B0716993915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71C43-8785-49A5-86C9-9F5E72C9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4480-30C9-4D6C-AC12-1306EC98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8F03-2AB7-4AF1-B268-64A904D0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9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BFAC0-37B9-4C2E-9240-9A190AA0D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48258-1180-4DAB-97EE-8E37A9944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74045-9688-4E92-9373-3FBCF660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7E61-797E-487F-8DF6-B0716993915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0EE4-7324-4FC4-9429-420E9138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7B294-E86F-4559-914B-6E7118BF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8F03-2AB7-4AF1-B268-64A904D0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7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666F-4847-4D75-AE48-F3270F1E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DF43-49CF-4EE1-8EA5-0D32E7E5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E7FA0-6F2E-44A4-8C0A-7E13C9D1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7E61-797E-487F-8DF6-B0716993915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3CBB-F8A7-4EB1-B092-76AD9871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99FE-6405-4624-8F34-38DA9E8F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8F03-2AB7-4AF1-B268-64A904D0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5051-622B-4DDA-AC5D-8563969A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25BD5-6864-486E-9E78-707F53C9A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D9DA-9067-459A-9376-D9353129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7E61-797E-487F-8DF6-B0716993915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815D-8E75-45E9-A4FD-640AEA6B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6C30-09E3-4696-BD4E-B4E79639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8F03-2AB7-4AF1-B268-64A904D0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0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63F6-067D-4C7E-890B-D349ACC8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4D9B-6998-43DB-AF22-5A2B7BB0B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34348-0E80-4D98-B78B-BCA59ADF5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0E470-AE78-45E4-BBB9-6D2C9EF8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7E61-797E-487F-8DF6-B0716993915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D12A-FDDA-400C-B331-CF55E323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233D3-7144-4FB1-BFA3-6A6D7E41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8F03-2AB7-4AF1-B268-64A904D0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F3D6-EBA5-4558-A2DC-DB826558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9A3E-DD60-4C78-AD63-DA4D7DBD3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9A416-D3F9-4B51-AEAC-8846AFDF9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53CC3-1E50-4193-80C1-2C20E75B3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C946D-D63B-404D-9A75-0321DAC24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4040D-4597-4ED5-8DDF-7835479E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7E61-797E-487F-8DF6-B0716993915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502B2-7534-47E5-A552-84ADCD21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E4CCB-4EC2-41B8-B691-65C9B07E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8F03-2AB7-4AF1-B268-64A904D0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0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09CE-21B4-437B-8831-05DDB6C1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8B6F7-4BB3-4913-A764-3D35C668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7E61-797E-487F-8DF6-B0716993915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31940-230B-439F-A142-D12BCD4D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2EF5C-9469-407F-81F0-6ABBE34F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8F03-2AB7-4AF1-B268-64A904D0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60145-AD4F-4F6C-85CF-AC9BAC6A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7E61-797E-487F-8DF6-B0716993915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DBAC9-5F6E-4A5A-93F3-CE45571B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B8489-B140-4549-BE2E-296484F4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8F03-2AB7-4AF1-B268-64A904D0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FBF7-D72B-4CCB-9F72-06DC3C5F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41A1A-1FFF-4C2E-AF95-936C9043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26236-2D36-43DC-B764-D46180C22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66ADC-DB19-48B8-8945-578E11FF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7E61-797E-487F-8DF6-B0716993915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00476-3170-4540-BC68-3DD29541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DDE38-CFC8-474F-AE34-642E93B2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8F03-2AB7-4AF1-B268-64A904D0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3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7C01-BDFF-40DA-8768-0016950C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9BF9C-7C9C-400F-B182-644986E7C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6C77F-8F7D-48F4-8EF0-14CF3B64E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812C-3457-4B95-8661-E699A71A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7E61-797E-487F-8DF6-B0716993915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F61C2-F9FA-4DFD-85F6-1BEC386E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0B861-2A93-417A-93EB-02692BDF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8F03-2AB7-4AF1-B268-64A904D0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2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8B0E1-7E09-4D9A-8EF0-0AEC8AA4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197F-9DE1-4C69-824A-304047999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B293-9B93-48DB-B72A-61FC417C1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07E61-797E-487F-8DF6-B0716993915F}" type="datetimeFigureOut">
              <a:rPr lang="en-US" smtClean="0"/>
              <a:t>5/18/2019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5A98A-99D8-4AE1-9DCA-DA1A69E3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F5A3C-75E2-4498-AE05-D515CD169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8F03-2AB7-4AF1-B268-64A904D0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6F5B529-02AE-4E62-AE4F-1F2DCC7D8EE2}"/>
              </a:ext>
            </a:extLst>
          </p:cNvPr>
          <p:cNvSpPr/>
          <p:nvPr/>
        </p:nvSpPr>
        <p:spPr bwMode="auto">
          <a:xfrm>
            <a:off x="3628364" y="3853784"/>
            <a:ext cx="1093793" cy="33127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</a:rPr>
              <a:t>BRAM cache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4EBFAA1E-7A89-452F-BE1A-700CE77CE9BA}"/>
              </a:ext>
            </a:extLst>
          </p:cNvPr>
          <p:cNvSpPr/>
          <p:nvPr/>
        </p:nvSpPr>
        <p:spPr bwMode="auto">
          <a:xfrm>
            <a:off x="3628365" y="4447992"/>
            <a:ext cx="1093792" cy="28426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C00000"/>
                </a:solidFill>
              </a:rPr>
              <a:t>DRAM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D876C41-4F3A-413E-B1F4-E840A675602D}"/>
              </a:ext>
            </a:extLst>
          </p:cNvPr>
          <p:cNvSpPr/>
          <p:nvPr/>
        </p:nvSpPr>
        <p:spPr bwMode="auto">
          <a:xfrm>
            <a:off x="2553583" y="5020430"/>
            <a:ext cx="1007880" cy="559914"/>
          </a:xfrm>
          <a:prstGeom prst="roundRect">
            <a:avLst/>
          </a:prstGeom>
          <a:solidFill>
            <a:srgbClr val="006EB9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</a:rPr>
              <a:t>Control command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44A66CA-8E30-487D-A6CE-8854FC97B241}"/>
              </a:ext>
            </a:extLst>
          </p:cNvPr>
          <p:cNvSpPr/>
          <p:nvPr/>
        </p:nvSpPr>
        <p:spPr bwMode="auto">
          <a:xfrm>
            <a:off x="4969022" y="3853784"/>
            <a:ext cx="450493" cy="9155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Mux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FDEBA2F-9F4D-4024-88F7-C34F8D5D24AD}"/>
              </a:ext>
            </a:extLst>
          </p:cNvPr>
          <p:cNvSpPr/>
          <p:nvPr/>
        </p:nvSpPr>
        <p:spPr bwMode="auto">
          <a:xfrm>
            <a:off x="1487185" y="3860157"/>
            <a:ext cx="1007880" cy="3463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Parser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01F07EA-12C9-45E0-AE4D-5E0DC1E107CD}"/>
              </a:ext>
            </a:extLst>
          </p:cNvPr>
          <p:cNvSpPr/>
          <p:nvPr/>
        </p:nvSpPr>
        <p:spPr bwMode="auto">
          <a:xfrm>
            <a:off x="5058532" y="5996851"/>
            <a:ext cx="1353235" cy="3463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Network out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38BE72-5B34-42F3-9CA0-BEE84CD95C9A}"/>
              </a:ext>
            </a:extLst>
          </p:cNvPr>
          <p:cNvCxnSpPr>
            <a:endCxn id="3" idx="0"/>
          </p:cNvCxnSpPr>
          <p:nvPr/>
        </p:nvCxnSpPr>
        <p:spPr>
          <a:xfrm flipH="1">
            <a:off x="4175261" y="4185062"/>
            <a:ext cx="4179" cy="26293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B2E54C-80FE-4A83-9053-38ECBDFB4127}"/>
              </a:ext>
            </a:extLst>
          </p:cNvPr>
          <p:cNvCxnSpPr>
            <a:stCxn id="3" idx="2"/>
            <a:endCxn id="21" idx="0"/>
          </p:cNvCxnSpPr>
          <p:nvPr/>
        </p:nvCxnSpPr>
        <p:spPr>
          <a:xfrm flipH="1">
            <a:off x="4170013" y="4732256"/>
            <a:ext cx="5248" cy="29962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0D2911-EFFB-4378-9C19-79C97FD3F284}"/>
              </a:ext>
            </a:extLst>
          </p:cNvPr>
          <p:cNvCxnSpPr>
            <a:stCxn id="2" idx="3"/>
          </p:cNvCxnSpPr>
          <p:nvPr/>
        </p:nvCxnSpPr>
        <p:spPr>
          <a:xfrm>
            <a:off x="4722157" y="4019423"/>
            <a:ext cx="228011" cy="1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153F64-E630-46A7-8A8B-B54143F0B84B}"/>
              </a:ext>
            </a:extLst>
          </p:cNvPr>
          <p:cNvCxnSpPr>
            <a:stCxn id="3" idx="3"/>
          </p:cNvCxnSpPr>
          <p:nvPr/>
        </p:nvCxnSpPr>
        <p:spPr>
          <a:xfrm>
            <a:off x="4722157" y="4590124"/>
            <a:ext cx="246865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B96DCA-85F2-4DF6-A582-522667D2894E}"/>
              </a:ext>
            </a:extLst>
          </p:cNvPr>
          <p:cNvCxnSpPr/>
          <p:nvPr/>
        </p:nvCxnSpPr>
        <p:spPr>
          <a:xfrm flipV="1">
            <a:off x="5414877" y="4311556"/>
            <a:ext cx="252373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F88F9B-9F79-468E-A0EB-6C966B1CFE0E}"/>
              </a:ext>
            </a:extLst>
          </p:cNvPr>
          <p:cNvCxnSpPr/>
          <p:nvPr/>
        </p:nvCxnSpPr>
        <p:spPr>
          <a:xfrm>
            <a:off x="5750082" y="5789754"/>
            <a:ext cx="0" cy="19472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96416C-0FB2-497A-A2B7-06605F5F984F}"/>
              </a:ext>
            </a:extLst>
          </p:cNvPr>
          <p:cNvCxnSpPr/>
          <p:nvPr/>
        </p:nvCxnSpPr>
        <p:spPr>
          <a:xfrm>
            <a:off x="2495066" y="4033325"/>
            <a:ext cx="204667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5">
            <a:extLst>
              <a:ext uri="{FF2B5EF4-FFF2-40B4-BE49-F238E27FC236}">
                <a16:creationId xmlns:a16="http://schemas.microsoft.com/office/drawing/2014/main" id="{6EE019DD-2BEB-4685-AEBC-0E1B3127ABE6}"/>
              </a:ext>
            </a:extLst>
          </p:cNvPr>
          <p:cNvSpPr/>
          <p:nvPr/>
        </p:nvSpPr>
        <p:spPr bwMode="auto">
          <a:xfrm>
            <a:off x="274638" y="3860157"/>
            <a:ext cx="1007880" cy="346336"/>
          </a:xfrm>
          <a:prstGeom prst="flowChartAlternateProcess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Network 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1AF86-9E4B-4563-929A-7ED9E88E0827}"/>
              </a:ext>
            </a:extLst>
          </p:cNvPr>
          <p:cNvSpPr txBox="1"/>
          <p:nvPr/>
        </p:nvSpPr>
        <p:spPr>
          <a:xfrm>
            <a:off x="2709536" y="5517921"/>
            <a:ext cx="765274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6EB9"/>
                </a:solidFill>
              </a:rPr>
              <a:t>CPU</a:t>
            </a:r>
            <a:endParaRPr lang="en-US" sz="1600" dirty="0">
              <a:solidFill>
                <a:srgbClr val="006EB9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54F44F-B576-40B0-AD64-C93776C2E0A9}"/>
              </a:ext>
            </a:extLst>
          </p:cNvPr>
          <p:cNvCxnSpPr/>
          <p:nvPr/>
        </p:nvCxnSpPr>
        <p:spPr>
          <a:xfrm>
            <a:off x="1282518" y="4033325"/>
            <a:ext cx="20466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9">
            <a:extLst>
              <a:ext uri="{FF2B5EF4-FFF2-40B4-BE49-F238E27FC236}">
                <a16:creationId xmlns:a16="http://schemas.microsoft.com/office/drawing/2014/main" id="{7A9144FA-DF39-4AA0-85DC-0A3D28E8F9D8}"/>
              </a:ext>
            </a:extLst>
          </p:cNvPr>
          <p:cNvSpPr/>
          <p:nvPr/>
        </p:nvSpPr>
        <p:spPr bwMode="auto">
          <a:xfrm>
            <a:off x="2705536" y="3868044"/>
            <a:ext cx="715250" cy="3384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Demux</a:t>
            </a:r>
            <a:endParaRPr lang="en-US" sz="1600" dirty="0">
              <a:gradFill>
                <a:gsLst>
                  <a:gs pos="5833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547BF3-5470-42DA-9C2C-714DADBC2AE0}"/>
              </a:ext>
            </a:extLst>
          </p:cNvPr>
          <p:cNvCxnSpPr/>
          <p:nvPr/>
        </p:nvCxnSpPr>
        <p:spPr>
          <a:xfrm>
            <a:off x="3415261" y="4033325"/>
            <a:ext cx="204667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059825-2271-4873-B914-282C6FDCD0A9}"/>
              </a:ext>
            </a:extLst>
          </p:cNvPr>
          <p:cNvCxnSpPr>
            <a:stCxn id="18" idx="2"/>
            <a:endCxn id="4" idx="0"/>
          </p:cNvCxnSpPr>
          <p:nvPr/>
        </p:nvCxnSpPr>
        <p:spPr>
          <a:xfrm flipH="1">
            <a:off x="3057523" y="4206494"/>
            <a:ext cx="5638" cy="8139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8">
            <a:extLst>
              <a:ext uri="{FF2B5EF4-FFF2-40B4-BE49-F238E27FC236}">
                <a16:creationId xmlns:a16="http://schemas.microsoft.com/office/drawing/2014/main" id="{AEF852EA-26D9-4A3E-97A0-E2C010A5C96B}"/>
              </a:ext>
            </a:extLst>
          </p:cNvPr>
          <p:cNvSpPr/>
          <p:nvPr/>
        </p:nvSpPr>
        <p:spPr bwMode="auto">
          <a:xfrm>
            <a:off x="3774437" y="5031885"/>
            <a:ext cx="791152" cy="559914"/>
          </a:xfrm>
          <a:prstGeom prst="roundRect">
            <a:avLst/>
          </a:prstGeom>
          <a:solidFill>
            <a:srgbClr val="006EB9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</a:rPr>
              <a:t>Dump state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04CEE-15AC-4105-957F-0B1F4064D310}"/>
              </a:ext>
            </a:extLst>
          </p:cNvPr>
          <p:cNvCxnSpPr>
            <a:endCxn id="3" idx="1"/>
          </p:cNvCxnSpPr>
          <p:nvPr/>
        </p:nvCxnSpPr>
        <p:spPr>
          <a:xfrm flipV="1">
            <a:off x="3398921" y="4590124"/>
            <a:ext cx="229444" cy="4139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>
            <a:extLst>
              <a:ext uri="{FF2B5EF4-FFF2-40B4-BE49-F238E27FC236}">
                <a16:creationId xmlns:a16="http://schemas.microsoft.com/office/drawing/2014/main" id="{668E4613-2E25-41C0-B9A5-70BBA7E6BBB0}"/>
              </a:ext>
            </a:extLst>
          </p:cNvPr>
          <p:cNvSpPr/>
          <p:nvPr/>
        </p:nvSpPr>
        <p:spPr bwMode="auto">
          <a:xfrm>
            <a:off x="6537766" y="4844589"/>
            <a:ext cx="751954" cy="3463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Encap</a:t>
            </a:r>
            <a:endParaRPr lang="en-US" sz="1600" dirty="0">
              <a:gradFill>
                <a:gsLst>
                  <a:gs pos="5833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3A4AEBA0-708C-4789-B1B7-5660ACE03FA1}"/>
              </a:ext>
            </a:extLst>
          </p:cNvPr>
          <p:cNvSpPr/>
          <p:nvPr/>
        </p:nvSpPr>
        <p:spPr bwMode="auto">
          <a:xfrm>
            <a:off x="5681466" y="4138388"/>
            <a:ext cx="1295043" cy="3463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Tunnel lookup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53DC1229-680F-48F5-BA5F-336AA6148489}"/>
              </a:ext>
            </a:extLst>
          </p:cNvPr>
          <p:cNvSpPr/>
          <p:nvPr/>
        </p:nvSpPr>
        <p:spPr bwMode="auto">
          <a:xfrm>
            <a:off x="5058532" y="5424767"/>
            <a:ext cx="1358922" cy="3463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Mux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3B6489-3B12-40F1-9F42-F7E75BA10EC1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6328988" y="4484724"/>
            <a:ext cx="584755" cy="35986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927928-0CC9-49C7-A8E9-A058D506CBAF}"/>
              </a:ext>
            </a:extLst>
          </p:cNvPr>
          <p:cNvCxnSpPr/>
          <p:nvPr/>
        </p:nvCxnSpPr>
        <p:spPr>
          <a:xfrm>
            <a:off x="2196445" y="4858442"/>
            <a:ext cx="2481639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F297D7-0F73-4ECA-AAE7-C8B6461C31D9}"/>
              </a:ext>
            </a:extLst>
          </p:cNvPr>
          <p:cNvCxnSpPr/>
          <p:nvPr/>
        </p:nvCxnSpPr>
        <p:spPr>
          <a:xfrm flipV="1">
            <a:off x="4678084" y="4858442"/>
            <a:ext cx="0" cy="138210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37EF6C-3E51-498D-A753-8F233CB39C42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>
            <a:off x="4565589" y="5311842"/>
            <a:ext cx="492943" cy="28609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A141C4-6D55-496B-B7C8-B1F6368D1468}"/>
              </a:ext>
            </a:extLst>
          </p:cNvPr>
          <p:cNvSpPr txBox="1"/>
          <p:nvPr/>
        </p:nvSpPr>
        <p:spPr>
          <a:xfrm>
            <a:off x="4095755" y="5550829"/>
            <a:ext cx="997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572E10-A4B6-491B-861E-2F0B336C6B3B}"/>
              </a:ext>
            </a:extLst>
          </p:cNvPr>
          <p:cNvSpPr txBox="1"/>
          <p:nvPr/>
        </p:nvSpPr>
        <p:spPr>
          <a:xfrm>
            <a:off x="5766221" y="5141206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traffic</a:t>
            </a:r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057B62CD-493E-4632-86AB-FDF2316985A8}"/>
              </a:ext>
            </a:extLst>
          </p:cNvPr>
          <p:cNvSpPr/>
          <p:nvPr/>
        </p:nvSpPr>
        <p:spPr bwMode="auto">
          <a:xfrm>
            <a:off x="5379298" y="4844589"/>
            <a:ext cx="751954" cy="3463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975" rIns="0" bIns="34975" numCol="1" rtlCol="0" anchor="ctr" anchorCtr="0" compatLnSpc="1">
            <a:prstTxWarp prst="textNoShape">
              <a:avLst/>
            </a:prstTxWarp>
          </a:bodyPr>
          <a:lstStyle/>
          <a:p>
            <a:pPr algn="ctr" defTabSz="699261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gradFill>
                  <a:gsLst>
                    <a:gs pos="5833">
                      <a:schemeClr val="tx1">
                        <a:lumMod val="5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</a:gradFill>
              </a:rPr>
              <a:t>Decap</a:t>
            </a:r>
            <a:endParaRPr lang="en-US" sz="1600" dirty="0">
              <a:gradFill>
                <a:gsLst>
                  <a:gs pos="5833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68E8FA-AE68-47DE-8691-F916EDB6F5F8}"/>
              </a:ext>
            </a:extLst>
          </p:cNvPr>
          <p:cNvCxnSpPr>
            <a:endCxn id="25" idx="3"/>
          </p:cNvCxnSpPr>
          <p:nvPr/>
        </p:nvCxnSpPr>
        <p:spPr>
          <a:xfrm flipH="1">
            <a:off x="6417454" y="5191665"/>
            <a:ext cx="496289" cy="40627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271CE26-E5A9-4ACA-AA39-EC6DFDA4888D}"/>
              </a:ext>
            </a:extLst>
          </p:cNvPr>
          <p:cNvCxnSpPr>
            <a:stCxn id="32" idx="2"/>
          </p:cNvCxnSpPr>
          <p:nvPr/>
        </p:nvCxnSpPr>
        <p:spPr>
          <a:xfrm flipH="1">
            <a:off x="5755178" y="5190925"/>
            <a:ext cx="97" cy="22734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292BCC-D482-4973-B83E-2FC6840382A6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 flipH="1">
            <a:off x="5755275" y="4484724"/>
            <a:ext cx="573713" cy="35986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D372B6-1BF7-430F-A5AD-084177B6ADD7}"/>
              </a:ext>
            </a:extLst>
          </p:cNvPr>
          <p:cNvSpPr txBox="1"/>
          <p:nvPr/>
        </p:nvSpPr>
        <p:spPr>
          <a:xfrm>
            <a:off x="1980936" y="4335222"/>
            <a:ext cx="1103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Add/remove</a:t>
            </a:r>
            <a:br>
              <a:rPr lang="en-US" sz="1400" dirty="0"/>
            </a:br>
            <a:r>
              <a:rPr lang="en-US" sz="1400" dirty="0"/>
              <a:t>bearer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04364D-63AA-4E6C-86E0-5BB8539906DD}"/>
              </a:ext>
            </a:extLst>
          </p:cNvPr>
          <p:cNvSpPr txBox="1"/>
          <p:nvPr/>
        </p:nvSpPr>
        <p:spPr>
          <a:xfrm>
            <a:off x="3077285" y="3571659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traffic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116C2D-E447-47CD-B2E5-27D99365DCF5}"/>
              </a:ext>
            </a:extLst>
          </p:cNvPr>
          <p:cNvSpPr txBox="1"/>
          <p:nvPr/>
        </p:nvSpPr>
        <p:spPr>
          <a:xfrm>
            <a:off x="4652084" y="3638752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hit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4A506D-EE3C-4E28-ABE8-2640193FB1D6}"/>
              </a:ext>
            </a:extLst>
          </p:cNvPr>
          <p:cNvSpPr txBox="1"/>
          <p:nvPr/>
        </p:nvSpPr>
        <p:spPr>
          <a:xfrm>
            <a:off x="4161045" y="4157124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3730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1</cp:revision>
  <dcterms:created xsi:type="dcterms:W3CDTF">2019-05-18T12:52:18Z</dcterms:created>
  <dcterms:modified xsi:type="dcterms:W3CDTF">2019-05-18T12:52:49Z</dcterms:modified>
</cp:coreProperties>
</file>