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972A-BA94-45B3-832B-2B62FA124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AC4CF-0168-4ED1-BD8E-B4F6A99D6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7B28-EB86-42D4-9C5B-01F22043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9E2A-C1FE-46B9-BBFD-06B270F08D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83DD-A293-4A91-9011-FF69706E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E88A-EC42-45F8-AF8A-B365E35C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BBC-84B1-4270-9B81-16DCCD47D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6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AD05-7E17-4A4E-B31A-97898904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DAD77-AD19-4C01-811D-1AC35938F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C7E7-4A54-4791-A98D-F835C142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9E2A-C1FE-46B9-BBFD-06B270F08D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3A7C7-1589-4DCD-A837-0AA83D91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D7AD-1048-435A-94C1-E41B70B5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BBC-84B1-4270-9B81-16DCCD47D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3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88A98-9C0E-4143-B16B-AE0F70227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3F6FD-9582-4F43-A5FB-8DEFA25CB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53FB-7A3E-49C2-A1F9-AFEE7077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9E2A-C1FE-46B9-BBFD-06B270F08D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AC3E-1D04-4286-9856-B86B95A0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5833-3101-4D7F-B86B-E09DDC8D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BBC-84B1-4270-9B81-16DCCD47D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7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3F99-B9C8-4793-8BB3-24C014CD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D477-C510-4926-8C2A-0CA24213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78-9451-486A-B67C-DCA2FB8B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9E2A-C1FE-46B9-BBFD-06B270F08D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FFF48-24F1-4D9C-B7C3-5205C67A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7E007-0071-44E3-9C7E-559E4E4E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BBC-84B1-4270-9B81-16DCCD47D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5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BE00-27E2-4388-81C0-CD16C9C6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9B3CD-CADE-4E59-84F9-60E67259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0CF5-F8D6-4338-9115-98C255F9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9E2A-C1FE-46B9-BBFD-06B270F08D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3ADE2-10D0-4906-A8BB-32F0F672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5632-F5FE-44FD-9E43-95D6A795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BBC-84B1-4270-9B81-16DCCD47D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28BD-61A0-49BA-AEE0-73CBF443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DFD3-B536-4592-B2C6-0E243ADD1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4A091-356F-47EC-85D7-EE446E38F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54717-7FEB-41A4-9D8E-622E2FFE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9E2A-C1FE-46B9-BBFD-06B270F08D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9641-8A6F-429B-9687-3CBB808A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E1CF1-85E8-4856-878E-23907FA0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BBC-84B1-4270-9B81-16DCCD47D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3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53D8-4096-4D18-AED3-0AD48CCB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74D0C-B6F3-4CB9-A34D-73E558D99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F6FD0-AF75-4200-B163-B8BF48D51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503B3-4EFE-4AAB-B709-3530C3061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CC7F8-9EBA-4CB2-AB28-CA2593D8B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A0633-BE75-492A-9059-4BF52633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9E2A-C1FE-46B9-BBFD-06B270F08D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E35A8-9963-4B3C-98EB-A064B0E7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AD059-0073-4097-BCD8-AF6F10FC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BBC-84B1-4270-9B81-16DCCD47D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2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8C4D-CA95-466B-8889-A11376DD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C0E49-49F3-4F9E-85A9-EE741958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9E2A-C1FE-46B9-BBFD-06B270F08D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34E28-8FBA-4E74-845F-748C563A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01D55-C909-41B5-A715-0DCA8601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BBC-84B1-4270-9B81-16DCCD47D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A4ED6-129B-457F-8462-A867566E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9E2A-C1FE-46B9-BBFD-06B270F08D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90752-3FA8-4D0F-865C-6F1A2350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2C0B-0306-4A8B-98B2-51804016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BBC-84B1-4270-9B81-16DCCD47D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F61F-9498-4878-ACCF-865D0350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5A25-4B5F-4EC4-A57E-A57885FC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D7D3D-C609-4627-BB25-F94506768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1B0C0-491D-427C-878D-A392F814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9E2A-C1FE-46B9-BBFD-06B270F08D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32F9-1650-4971-B783-6E4C3553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41599-0602-4AE5-A362-5B9CF643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BBC-84B1-4270-9B81-16DCCD47D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1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F562-889C-480A-BA75-6849CCC8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FD3F4-38B6-49B6-8CBF-DFF753DD0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FF071-5F5E-48AF-A6D4-A2FF7C43A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CABF7-0C9C-4A5D-9817-686CCD41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9E2A-C1FE-46B9-BBFD-06B270F08D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59BD7-E344-4407-97B8-A6D743EE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127B4-E7E7-4900-B35E-8663E1AE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DBBC-84B1-4270-9B81-16DCCD47D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5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8FFFE-035E-449F-B276-461D00D0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BB6E2-E1DE-4E80-BE5E-477AF14D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300A-8090-40F0-9E97-06F8E1096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9E2A-C1FE-46B9-BBFD-06B270F08D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8F92A-255D-44F6-9CCB-66BB1FF55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02DE-360C-41E0-8767-EAAA93B87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9DBBC-84B1-4270-9B81-16DCCD47D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6C2D8E-7EA3-4E1D-B08B-EDF62C1B98D2}"/>
              </a:ext>
            </a:extLst>
          </p:cNvPr>
          <p:cNvGrpSpPr/>
          <p:nvPr/>
        </p:nvGrpSpPr>
        <p:grpSpPr>
          <a:xfrm>
            <a:off x="2135560" y="3501008"/>
            <a:ext cx="2016224" cy="2951735"/>
            <a:chOff x="4511824" y="3573016"/>
            <a:chExt cx="2016224" cy="295173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F29389-BBF1-4747-A018-5BA2E9D34348}"/>
                </a:ext>
              </a:extLst>
            </p:cNvPr>
            <p:cNvSpPr/>
            <p:nvPr/>
          </p:nvSpPr>
          <p:spPr>
            <a:xfrm>
              <a:off x="4511824" y="3573016"/>
              <a:ext cx="2016224" cy="2951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/>
                <a:t>OpenSSL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7C26136-894C-406A-9275-6A180086D749}"/>
                </a:ext>
              </a:extLst>
            </p:cNvPr>
            <p:cNvSpPr/>
            <p:nvPr/>
          </p:nvSpPr>
          <p:spPr>
            <a:xfrm>
              <a:off x="4655840" y="4022137"/>
              <a:ext cx="1728192" cy="228659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SSL handshake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E06B4A4-71C1-4495-AD3A-50D57CEDA86C}"/>
                </a:ext>
              </a:extLst>
            </p:cNvPr>
            <p:cNvSpPr/>
            <p:nvPr/>
          </p:nvSpPr>
          <p:spPr>
            <a:xfrm>
              <a:off x="4763852" y="4508527"/>
              <a:ext cx="1512168" cy="129614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RSA decrypt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08E0506-F095-4A33-B83B-C4DCABCF699C}"/>
                </a:ext>
              </a:extLst>
            </p:cNvPr>
            <p:cNvSpPr/>
            <p:nvPr/>
          </p:nvSpPr>
          <p:spPr>
            <a:xfrm>
              <a:off x="4952873" y="5200305"/>
              <a:ext cx="1134126" cy="46269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BN </a:t>
              </a:r>
            </a:p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tx1"/>
                  </a:solidFill>
                </a:rPr>
                <a:t>mod </a:t>
              </a:r>
              <a:r>
                <a:rPr lang="en-US" dirty="0" err="1">
                  <a:solidFill>
                    <a:schemeClr val="tx1"/>
                  </a:solidFill>
                </a:rPr>
                <a:t>exp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A98F79-F4FB-475A-84ED-C62FDC6AA894}"/>
                </a:ext>
              </a:extLst>
            </p:cNvPr>
            <p:cNvSpPr txBox="1"/>
            <p:nvPr/>
          </p:nvSpPr>
          <p:spPr>
            <a:xfrm>
              <a:off x="5303912" y="4677085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…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0CFFF9-DE88-40ED-82F0-D7F19883F8C8}"/>
                </a:ext>
              </a:extLst>
            </p:cNvPr>
            <p:cNvSpPr txBox="1"/>
            <p:nvPr/>
          </p:nvSpPr>
          <p:spPr>
            <a:xfrm>
              <a:off x="5303912" y="5676623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93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2019-05-18T13:53:10Z</dcterms:created>
  <dcterms:modified xsi:type="dcterms:W3CDTF">2019-05-18T13:53:33Z</dcterms:modified>
</cp:coreProperties>
</file>