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7B65-AB82-430E-921D-66037D5F6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6D702-551B-434B-9F1B-1D836362C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CE5C8-E817-4A07-A612-30D4C70ED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AAB9-1B9F-4F08-AF68-ED66A5F5D5FD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DD3F5-25B7-4ABC-AE89-5572016A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B7011-66DB-4E73-9D6C-B056F663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8B91-C1BB-42B8-B0B6-5ACAB18A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9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F631-0068-4298-A193-F73D88F06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FB69C-78C2-497C-BA67-EAB4E8B8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263D-AE2F-4D72-B7E5-326125B4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AAB9-1B9F-4F08-AF68-ED66A5F5D5FD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BE169-8DDA-4C1B-A3A9-DCAAE189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5FD42-8D36-4391-9876-3622CEFA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8B91-C1BB-42B8-B0B6-5ACAB18A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6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9A33AD-C7A1-409C-B401-4DE3FF0FC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5E643-DC12-4949-921C-AE0E05FC7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DBB18-64C8-4CA1-AAC1-C2901C322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AAB9-1B9F-4F08-AF68-ED66A5F5D5FD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40EB4-FBA7-4D99-8A4E-8E95849A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85F63-374E-4AA0-8B6F-F0308F91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8B91-C1BB-42B8-B0B6-5ACAB18A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4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16E56-7DF3-4CEA-88BE-FFAAE27C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A66C8-7954-4B8A-92CF-0C18AA4E9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4389C-C2D9-489B-BA79-5DB0DCFC9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AAB9-1B9F-4F08-AF68-ED66A5F5D5FD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04E07-91D3-4EAE-A2D6-520840C2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054C4-B942-4A52-AE90-806A1B86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8B91-C1BB-42B8-B0B6-5ACAB18A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4D991-42AC-40F3-B42E-3F9EAC155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46855-3987-4514-BF69-4C4A7005C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9F2D2-218A-491A-BBFB-D7522DBF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AAB9-1B9F-4F08-AF68-ED66A5F5D5FD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4ED2E-F6B4-484B-80EE-93873281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4223F-A06D-460D-8729-5490D6D4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8B91-C1BB-42B8-B0B6-5ACAB18A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0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2CD2-3209-4585-A854-A217ED453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ABD37-211F-496E-84BA-91EAF2FFB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45B2E-B639-4E02-A6F6-ABB88A10B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446F2-1A36-4E53-AA60-8C2C53BB3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AAB9-1B9F-4F08-AF68-ED66A5F5D5FD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D829B-CF40-4386-8BF9-F7F3C161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382DE-C6A0-41DF-BBA1-DDD1F44A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8B91-C1BB-42B8-B0B6-5ACAB18A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3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C6F29-160B-4750-8F43-E84F5F5CE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C5293-B22A-4530-ACC0-9FACA5860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9AB7A-055B-4443-A420-EC5C77B88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92A66D-ADDD-455D-A34E-840AD6553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86F7B1-258B-493D-ABC4-125264F1D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AEFE13-8FD9-4578-9D50-140015BA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AAB9-1B9F-4F08-AF68-ED66A5F5D5FD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E95BE-D523-4FFE-8036-D31C4111B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35CE5-B01F-4C27-99F4-800DDD8D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8B91-C1BB-42B8-B0B6-5ACAB18A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3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DFB0-51FE-4906-AFC1-DF0BC3E0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1310D-758C-4742-919F-EB9DE14A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AAB9-1B9F-4F08-AF68-ED66A5F5D5FD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09C28-47AE-4D4E-8816-F2B894F02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428CF-2FD9-4BF8-A334-1D638E57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8B91-C1BB-42B8-B0B6-5ACAB18A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3ECC18-A1A6-4B0F-8486-162449E2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AAB9-1B9F-4F08-AF68-ED66A5F5D5FD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3F6240-F1D5-4660-A574-FB3745747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2C52B-5B07-45FD-8A8A-3FCC3075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8B91-C1BB-42B8-B0B6-5ACAB18A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5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DDF6-B7EF-4B4E-AAE8-501A1FA65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A72F0-9F3C-4AC2-BC25-F237EF5DF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57208-7159-4F92-BE5A-C12D8F03A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C7512-8340-44D3-B264-761CC39A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AAB9-1B9F-4F08-AF68-ED66A5F5D5FD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EE53B-AC04-4FF3-9AD8-F3A17BDFC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FB145-372F-45E6-A5B2-799E7E75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8B91-C1BB-42B8-B0B6-5ACAB18A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2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83E0A-D6F0-4ACC-8D3F-7C749CC0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57A2E2-EADA-4C92-86AA-91C36F316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9D4CC-C14C-4609-A404-40942E7E0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5FE22-16AD-4AD2-B13D-1ABC223A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AAB9-1B9F-4F08-AF68-ED66A5F5D5FD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35817-353D-439C-82B1-DC5224AC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75967-9688-4A1F-BC9D-4F503739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8B91-C1BB-42B8-B0B6-5ACAB18A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9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33A81-EED5-41A7-9A98-8A94C3B3B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97B20-6C7E-4EE7-A912-C39A6FD92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14588-3000-4796-8A9F-8904C777C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EAAB9-1B9F-4F08-AF68-ED66A5F5D5FD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ECBBE-E99F-4791-A203-CF57CD51D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23401-AF64-4BDB-A595-DC4B5D78F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D8B91-C1BB-42B8-B0B6-5ACAB18A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61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6876399-E059-471E-9340-3C261DE83682}"/>
              </a:ext>
            </a:extLst>
          </p:cNvPr>
          <p:cNvSpPr/>
          <p:nvPr/>
        </p:nvSpPr>
        <p:spPr bwMode="auto">
          <a:xfrm>
            <a:off x="3950868" y="3871732"/>
            <a:ext cx="1527858" cy="5092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975" rIns="0" bIns="34975" numCol="1" rtlCol="0" anchor="ctr" anchorCtr="0" compatLnSpc="1">
            <a:prstTxWarp prst="textNoShape">
              <a:avLst/>
            </a:prstTxWarp>
          </a:bodyPr>
          <a:lstStyle/>
          <a:p>
            <a:pPr algn="ctr" defTabSz="699261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5833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rPr>
              <a:t>Flow cache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B92767E8-E7FB-45AD-AEF3-C0016120ECB8}"/>
              </a:ext>
            </a:extLst>
          </p:cNvPr>
          <p:cNvSpPr/>
          <p:nvPr/>
        </p:nvSpPr>
        <p:spPr bwMode="auto">
          <a:xfrm>
            <a:off x="3950868" y="4640306"/>
            <a:ext cx="1527858" cy="50928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975" rIns="0" bIns="34975" numCol="1" rtlCol="0" anchor="ctr" anchorCtr="0" compatLnSpc="1">
            <a:prstTxWarp prst="textNoShape">
              <a:avLst/>
            </a:prstTxWarp>
          </a:bodyPr>
          <a:lstStyle/>
          <a:p>
            <a:pPr algn="ctr" defTabSz="699261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5833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rPr>
              <a:t>DRAM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EEF302DB-0ED2-4896-A9CE-7E3FFA85A00E}"/>
              </a:ext>
            </a:extLst>
          </p:cNvPr>
          <p:cNvSpPr/>
          <p:nvPr/>
        </p:nvSpPr>
        <p:spPr bwMode="auto">
          <a:xfrm>
            <a:off x="3950868" y="5408880"/>
            <a:ext cx="1527858" cy="658869"/>
          </a:xfrm>
          <a:prstGeom prst="roundRect">
            <a:avLst/>
          </a:prstGeom>
          <a:solidFill>
            <a:srgbClr val="006EB9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975" rIns="0" bIns="34975" numCol="1" rtlCol="0" anchor="ctr" anchorCtr="0" compatLnSpc="1">
            <a:prstTxWarp prst="textNoShape">
              <a:avLst/>
            </a:prstTxWarp>
          </a:bodyPr>
          <a:lstStyle/>
          <a:p>
            <a:pPr algn="ctr" defTabSz="699261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bg1"/>
                </a:solidFill>
              </a:rPr>
              <a:t>DIPAlloc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FE4EF6A-91BB-4D5C-80B4-14631FBF1ECD}"/>
              </a:ext>
            </a:extLst>
          </p:cNvPr>
          <p:cNvSpPr/>
          <p:nvPr/>
        </p:nvSpPr>
        <p:spPr bwMode="auto">
          <a:xfrm>
            <a:off x="5954605" y="3871732"/>
            <a:ext cx="682907" cy="219601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975" rIns="0" bIns="34975" numCol="1" rtlCol="0" anchor="ctr" anchorCtr="0" compatLnSpc="1">
            <a:prstTxWarp prst="textNoShape">
              <a:avLst/>
            </a:prstTxWarp>
          </a:bodyPr>
          <a:lstStyle/>
          <a:p>
            <a:pPr algn="ctr" defTabSz="699261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5833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rPr>
              <a:t>Mux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4110106-35BF-4C10-9878-250E067AF442}"/>
              </a:ext>
            </a:extLst>
          </p:cNvPr>
          <p:cNvSpPr/>
          <p:nvPr/>
        </p:nvSpPr>
        <p:spPr bwMode="auto">
          <a:xfrm>
            <a:off x="2112753" y="3860157"/>
            <a:ext cx="1527858" cy="5324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975" rIns="0" bIns="34975" numCol="1" rtlCol="0" anchor="ctr" anchorCtr="0" compatLnSpc="1">
            <a:prstTxWarp prst="textNoShape">
              <a:avLst/>
            </a:prstTxWarp>
          </a:bodyPr>
          <a:lstStyle/>
          <a:p>
            <a:pPr algn="ctr" defTabSz="699261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5833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rPr>
              <a:t>Parser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349BD6F-18B5-4F85-A6FA-5C25E650F87F}"/>
              </a:ext>
            </a:extLst>
          </p:cNvPr>
          <p:cNvSpPr/>
          <p:nvPr/>
        </p:nvSpPr>
        <p:spPr bwMode="auto">
          <a:xfrm>
            <a:off x="7020087" y="4703522"/>
            <a:ext cx="1712441" cy="5324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975" rIns="0" bIns="34975" numCol="1" rtlCol="0" anchor="ctr" anchorCtr="0" compatLnSpc="1">
            <a:prstTxWarp prst="textNoShape">
              <a:avLst/>
            </a:prstTxWarp>
          </a:bodyPr>
          <a:lstStyle/>
          <a:p>
            <a:pPr algn="ctr" defTabSz="699261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5833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rPr>
              <a:t>Tunnel </a:t>
            </a:r>
            <a:r>
              <a:rPr lang="en-US" sz="2000" dirty="0" err="1">
                <a:gradFill>
                  <a:gsLst>
                    <a:gs pos="5833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rPr>
              <a:t>encap</a:t>
            </a:r>
            <a:endParaRPr lang="en-US" sz="2000" dirty="0">
              <a:gradFill>
                <a:gsLst>
                  <a:gs pos="5833">
                    <a:schemeClr val="tx1">
                      <a:lumMod val="50000"/>
                    </a:schemeClr>
                  </a:gs>
                  <a:gs pos="100000">
                    <a:schemeClr val="tx1">
                      <a:lumMod val="5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2D24897-B362-4458-B0E2-465389240984}"/>
              </a:ext>
            </a:extLst>
          </p:cNvPr>
          <p:cNvSpPr/>
          <p:nvPr/>
        </p:nvSpPr>
        <p:spPr bwMode="auto">
          <a:xfrm>
            <a:off x="7020087" y="5535313"/>
            <a:ext cx="1712441" cy="5324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975" rIns="0" bIns="34975" numCol="1" rtlCol="0" anchor="ctr" anchorCtr="0" compatLnSpc="1">
            <a:prstTxWarp prst="textNoShape">
              <a:avLst/>
            </a:prstTxWarp>
          </a:bodyPr>
          <a:lstStyle/>
          <a:p>
            <a:pPr algn="ctr" defTabSz="699261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5833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rPr>
              <a:t>Network out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988ED5-A086-4EF5-ADAA-E106E6614CEE}"/>
              </a:ext>
            </a:extLst>
          </p:cNvPr>
          <p:cNvCxnSpPr/>
          <p:nvPr/>
        </p:nvCxnSpPr>
        <p:spPr>
          <a:xfrm>
            <a:off x="4714797" y="4381019"/>
            <a:ext cx="0" cy="25928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13795E-887E-435E-8BD3-58EB87933880}"/>
              </a:ext>
            </a:extLst>
          </p:cNvPr>
          <p:cNvCxnSpPr/>
          <p:nvPr/>
        </p:nvCxnSpPr>
        <p:spPr>
          <a:xfrm>
            <a:off x="4714797" y="5149593"/>
            <a:ext cx="0" cy="25928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B51D61-A6AB-4732-AFC0-B123D1A3DDBB}"/>
              </a:ext>
            </a:extLst>
          </p:cNvPr>
          <p:cNvCxnSpPr/>
          <p:nvPr/>
        </p:nvCxnSpPr>
        <p:spPr>
          <a:xfrm flipV="1">
            <a:off x="5478726" y="4126375"/>
            <a:ext cx="475879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1468B4-4B3D-450D-99B7-AC48E57A4834}"/>
              </a:ext>
            </a:extLst>
          </p:cNvPr>
          <p:cNvCxnSpPr/>
          <p:nvPr/>
        </p:nvCxnSpPr>
        <p:spPr>
          <a:xfrm flipV="1">
            <a:off x="5478726" y="4894949"/>
            <a:ext cx="475879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81877C-B23C-4C6A-AC2F-602D3B009F75}"/>
              </a:ext>
            </a:extLst>
          </p:cNvPr>
          <p:cNvCxnSpPr/>
          <p:nvPr/>
        </p:nvCxnSpPr>
        <p:spPr>
          <a:xfrm flipV="1">
            <a:off x="5478726" y="5738314"/>
            <a:ext cx="475879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8E2DB8-57FF-410A-B4F2-7A17FEFAFFF7}"/>
              </a:ext>
            </a:extLst>
          </p:cNvPr>
          <p:cNvCxnSpPr/>
          <p:nvPr/>
        </p:nvCxnSpPr>
        <p:spPr>
          <a:xfrm flipV="1">
            <a:off x="6637512" y="4969740"/>
            <a:ext cx="382575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1F4622-195D-4A12-B1B5-DBBA7040D5D2}"/>
              </a:ext>
            </a:extLst>
          </p:cNvPr>
          <p:cNvCxnSpPr/>
          <p:nvPr/>
        </p:nvCxnSpPr>
        <p:spPr>
          <a:xfrm>
            <a:off x="7876308" y="5235958"/>
            <a:ext cx="0" cy="299355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1A54DC-9674-423D-86EF-A031E29285BE}"/>
              </a:ext>
            </a:extLst>
          </p:cNvPr>
          <p:cNvCxnSpPr/>
          <p:nvPr/>
        </p:nvCxnSpPr>
        <p:spPr>
          <a:xfrm>
            <a:off x="3640611" y="4126375"/>
            <a:ext cx="310257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5">
            <a:extLst>
              <a:ext uri="{FF2B5EF4-FFF2-40B4-BE49-F238E27FC236}">
                <a16:creationId xmlns:a16="http://schemas.microsoft.com/office/drawing/2014/main" id="{CD081E84-EC3C-49AB-AECA-36880D4C64AF}"/>
              </a:ext>
            </a:extLst>
          </p:cNvPr>
          <p:cNvSpPr/>
          <p:nvPr/>
        </p:nvSpPr>
        <p:spPr bwMode="auto">
          <a:xfrm>
            <a:off x="274638" y="3860157"/>
            <a:ext cx="1527858" cy="532436"/>
          </a:xfrm>
          <a:prstGeom prst="flowChartAlternateProcess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975" rIns="0" bIns="34975" numCol="1" rtlCol="0" anchor="ctr" anchorCtr="0" compatLnSpc="1">
            <a:prstTxWarp prst="textNoShape">
              <a:avLst/>
            </a:prstTxWarp>
          </a:bodyPr>
          <a:lstStyle/>
          <a:p>
            <a:pPr algn="ctr" defTabSz="699261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5833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rPr>
              <a:t>Network in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1027E4-EE3C-4F7A-8AFB-FE7347F6C264}"/>
              </a:ext>
            </a:extLst>
          </p:cNvPr>
          <p:cNvCxnSpPr/>
          <p:nvPr/>
        </p:nvCxnSpPr>
        <p:spPr>
          <a:xfrm>
            <a:off x="2991486" y="5279236"/>
            <a:ext cx="2725179" cy="0"/>
          </a:xfrm>
          <a:prstGeom prst="line">
            <a:avLst/>
          </a:prstGeom>
          <a:ln w="38100">
            <a:solidFill>
              <a:srgbClr val="006EB9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3AD6931-8E58-4440-B777-15000FC647B8}"/>
              </a:ext>
            </a:extLst>
          </p:cNvPr>
          <p:cNvCxnSpPr/>
          <p:nvPr/>
        </p:nvCxnSpPr>
        <p:spPr>
          <a:xfrm>
            <a:off x="5716665" y="5279236"/>
            <a:ext cx="0" cy="1261604"/>
          </a:xfrm>
          <a:prstGeom prst="line">
            <a:avLst/>
          </a:prstGeom>
          <a:ln w="38100">
            <a:solidFill>
              <a:srgbClr val="006EB9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D23D25B-FD5C-46F8-8E7F-9A8A6E2AB30D}"/>
              </a:ext>
            </a:extLst>
          </p:cNvPr>
          <p:cNvSpPr txBox="1"/>
          <p:nvPr/>
        </p:nvSpPr>
        <p:spPr>
          <a:xfrm>
            <a:off x="3805259" y="6005165"/>
            <a:ext cx="1839286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6EB9"/>
                </a:solidFill>
              </a:rPr>
              <a:t>CPU element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8C51EC-7C92-4CDD-B52C-676831997686}"/>
              </a:ext>
            </a:extLst>
          </p:cNvPr>
          <p:cNvCxnSpPr/>
          <p:nvPr/>
        </p:nvCxnSpPr>
        <p:spPr>
          <a:xfrm>
            <a:off x="1802496" y="4126375"/>
            <a:ext cx="31025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56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Bojie Li (FA Talent)</dc:creator>
  <cp:lastModifiedBy>Bojie Li (FA Talent)</cp:lastModifiedBy>
  <cp:revision>2</cp:revision>
  <dcterms:created xsi:type="dcterms:W3CDTF">2019-05-18T12:44:48Z</dcterms:created>
  <dcterms:modified xsi:type="dcterms:W3CDTF">2019-05-18T12:45:27Z</dcterms:modified>
</cp:coreProperties>
</file>