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C3EB-D690-4AA6-99E2-9D77148D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EF4C1-496C-4429-96EB-B5844249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6B98-584C-4B45-8478-0FA47E8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1DFD-A078-4018-8120-6D19B83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5EA2-DA1A-42E9-8E89-55B240E4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CAE2-7C89-4AFA-A0D0-98C2BD56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C281B-DCE7-4E8F-BB81-5C9BEE7E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E78C-1B2B-4D18-BDF0-88401B70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7CEC-40DE-4428-B27E-2A2870D1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2801-280E-42D9-90AE-D3393BE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F7B7D-E7F1-4BB1-B6EC-434F7F647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EF3BE-D7D1-4D4C-9B80-DBA937A3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0D8B-F88A-434D-97DE-1DB703C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C8C3-4227-425C-A03F-99EC1276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3034-88B3-4F07-BCA7-BC787517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8B2F-8069-478F-BA9B-4A2C1A71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C54-A7FA-4EFF-BAA0-5117A402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D4BB-8D87-4578-8558-4A43073D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88D6-AA7B-4AFD-B192-1724E592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F0AB-03E7-4C06-83A6-32AFB8A2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AFC-6D7E-43AB-96C2-7639BE62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AB8A-3BE0-412B-85BF-DF5AECEC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A669-D6FF-4E6E-AD38-54A4BECE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3D7A-3BDF-43D5-BFC0-425D3FCD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8226-AFD9-44D1-B522-4D4AED3A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1398-0C13-44F6-8050-860F46B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05E4-9C8B-4595-B0D1-BFD421CD3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71F6-5524-4E02-B367-8E613B5A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5654-729E-4F7D-81F3-E8B56141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1CF30-7A8E-43CB-8A93-F4FF655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1E5C8-6D87-4321-AB81-D2E277A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4CE3-A26A-48A4-8899-AEBD9688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2432-DFF6-4BD8-8149-26D5A39A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4F38C-3739-46EF-A9A5-94AD5DF9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F6ED9-C7C4-4F75-8410-90E11FDFF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66A92-3FC7-48D6-9C61-CDCC1C5B7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14FCE-2787-4D54-BA89-E2C65E4E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FC50E-7552-4B81-B959-054EA46E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32CEB-81E9-4EA7-BB3E-82F1F268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A359-4A5A-4AAF-98E4-921BDFA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06241-667B-4148-9100-2AB2196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FBE37-A682-4A39-8C0C-64B07521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AC46-1B86-4F00-B7BC-5BFCD6A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B7B98-151F-4EB2-9816-F1EA014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9C59-4B07-464E-98D9-0307E755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E2556-D635-41FD-9CAB-BDE68A3E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9510-8123-4C9C-85ED-7B644B4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3306-2867-454A-96EF-519CFA6F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8563E-E63E-41F5-BDE0-6BCD48316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6053-2C6D-4173-8C12-9C2D272D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F3D0-07B2-4B6E-91E7-0145A83A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080E-FD18-45CE-AEA2-DFF118D7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D8D9-DA9D-42D4-B890-4759D079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C188B-A486-4470-8C89-7A3D2F817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28224-5526-438C-AB14-1D29DDE2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667C-50B4-4081-9F4E-2554B4E0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97A8-4F91-429A-9F7D-1AAE91EF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AB760-E118-45B1-89C1-D52F8DB8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75232-8B6A-4A9F-AACB-97AC0341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7F0F-FD75-4CE5-9CFF-C35A475C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CAC-C608-47E6-A546-42F9FE2B6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F181-9DFD-4CB1-8599-1A876BB4879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7B39-7BC6-4A3E-B9F3-ACDD7CC40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826F-78A4-410F-A6CA-6041715F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6D58-B737-4D7B-B23B-93797F31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40B8FF4E-DEDF-46AB-AB32-3A04A97F7533}"/>
              </a:ext>
            </a:extLst>
          </p:cNvPr>
          <p:cNvSpPr/>
          <p:nvPr/>
        </p:nvSpPr>
        <p:spPr>
          <a:xfrm>
            <a:off x="6488053" y="1983110"/>
            <a:ext cx="4992745" cy="1914634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01D1779-8ADF-4DBA-B393-4677E1FEA9E4}"/>
              </a:ext>
            </a:extLst>
          </p:cNvPr>
          <p:cNvSpPr/>
          <p:nvPr/>
        </p:nvSpPr>
        <p:spPr>
          <a:xfrm>
            <a:off x="2168411" y="2233170"/>
            <a:ext cx="2456032" cy="1562972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Binary Exponentiation Controller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(1024 iterations: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ModMulti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C6A8C7-DC8E-4A4C-BA8D-8DE43565F3B2}"/>
              </a:ext>
            </a:extLst>
          </p:cNvPr>
          <p:cNvCxnSpPr/>
          <p:nvPr/>
        </p:nvCxnSpPr>
        <p:spPr>
          <a:xfrm flipV="1">
            <a:off x="304800" y="2691396"/>
            <a:ext cx="1863611" cy="148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36016A-B796-469F-9D4F-7CA96ADE8152}"/>
              </a:ext>
            </a:extLst>
          </p:cNvPr>
          <p:cNvSpPr txBox="1"/>
          <p:nvPr/>
        </p:nvSpPr>
        <p:spPr>
          <a:xfrm>
            <a:off x="304800" y="2045056"/>
            <a:ext cx="189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Input: </a:t>
            </a:r>
          </a:p>
          <a:p>
            <a:r>
              <a:rPr lang="en-US" i="1" dirty="0"/>
              <a:t>1024-bit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3B625-A68E-4B34-AE5E-C6781C802CE5}"/>
              </a:ext>
            </a:extLst>
          </p:cNvPr>
          <p:cNvSpPr txBox="1"/>
          <p:nvPr/>
        </p:nvSpPr>
        <p:spPr>
          <a:xfrm>
            <a:off x="6708884" y="1601670"/>
            <a:ext cx="477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Algorithm: Montgomery modular multiplication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CA7BEFE-110B-4D9C-8CC3-D581C8B4C60C}"/>
              </a:ext>
            </a:extLst>
          </p:cNvPr>
          <p:cNvSpPr/>
          <p:nvPr/>
        </p:nvSpPr>
        <p:spPr>
          <a:xfrm>
            <a:off x="6650182" y="2323369"/>
            <a:ext cx="2336800" cy="137650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ModMulti</a:t>
            </a:r>
            <a:r>
              <a:rPr lang="en-US" b="1" dirty="0">
                <a:solidFill>
                  <a:schemeClr val="tx1"/>
                </a:solidFill>
              </a:rPr>
              <a:t> Controller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(3 multi; 1 add; 1minus)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DD306153-B76A-43E9-9458-8CC521FC4800}"/>
                  </a:ext>
                </a:extLst>
              </p:cNvPr>
              <p:cNvSpPr/>
              <p:nvPr/>
            </p:nvSpPr>
            <p:spPr>
              <a:xfrm>
                <a:off x="9631392" y="2505714"/>
                <a:ext cx="1704597" cy="1128043"/>
              </a:xfrm>
              <a:prstGeom prst="flowChartAlternate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𝟏𝟎𝟐𝟒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multiplication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DD306153-B76A-43E9-9458-8CC521FC4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392" y="2505714"/>
                <a:ext cx="1704597" cy="1128043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541651-C1C8-4DC2-92C4-565A7728475B}"/>
              </a:ext>
            </a:extLst>
          </p:cNvPr>
          <p:cNvCxnSpPr/>
          <p:nvPr/>
        </p:nvCxnSpPr>
        <p:spPr>
          <a:xfrm>
            <a:off x="8986982" y="2863271"/>
            <a:ext cx="644410" cy="1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23E5F9-D96F-4E46-8727-26483A76B69F}"/>
              </a:ext>
            </a:extLst>
          </p:cNvPr>
          <p:cNvCxnSpPr/>
          <p:nvPr/>
        </p:nvCxnSpPr>
        <p:spPr>
          <a:xfrm flipH="1" flipV="1">
            <a:off x="8986982" y="3287134"/>
            <a:ext cx="64441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FEDA50-E624-4DBC-8CF9-65D4F3824EDA}"/>
              </a:ext>
            </a:extLst>
          </p:cNvPr>
          <p:cNvCxnSpPr/>
          <p:nvPr/>
        </p:nvCxnSpPr>
        <p:spPr>
          <a:xfrm>
            <a:off x="4645732" y="2825878"/>
            <a:ext cx="2004449" cy="295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0AACF6-177C-41E7-BCB9-29DE800EC387}"/>
              </a:ext>
            </a:extLst>
          </p:cNvPr>
          <p:cNvCxnSpPr/>
          <p:nvPr/>
        </p:nvCxnSpPr>
        <p:spPr>
          <a:xfrm flipH="1" flipV="1">
            <a:off x="4645737" y="3287134"/>
            <a:ext cx="2004444" cy="2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FCE04-8F11-4C6A-BC91-A623C6AEB1E5}"/>
              </a:ext>
            </a:extLst>
          </p:cNvPr>
          <p:cNvCxnSpPr/>
          <p:nvPr/>
        </p:nvCxnSpPr>
        <p:spPr>
          <a:xfrm flipH="1">
            <a:off x="304800" y="3462621"/>
            <a:ext cx="18636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A8CA1B-5779-4B39-808F-E2915B8ACE3D}"/>
              </a:ext>
            </a:extLst>
          </p:cNvPr>
          <p:cNvSpPr txBox="1"/>
          <p:nvPr/>
        </p:nvSpPr>
        <p:spPr>
          <a:xfrm>
            <a:off x="304799" y="2855438"/>
            <a:ext cx="189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Output: </a:t>
            </a:r>
          </a:p>
          <a:p>
            <a:r>
              <a:rPr lang="en-US" i="1" dirty="0"/>
              <a:t>1024-bit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B5E70-CDE6-4059-A6E3-6177FA7259C6}"/>
              </a:ext>
            </a:extLst>
          </p:cNvPr>
          <p:cNvSpPr txBox="1"/>
          <p:nvPr/>
        </p:nvSpPr>
        <p:spPr>
          <a:xfrm>
            <a:off x="4645732" y="2435366"/>
            <a:ext cx="18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1024-bit numbers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B0BA6-9CA0-4A74-ABDF-2E6C930462CA}"/>
              </a:ext>
            </a:extLst>
          </p:cNvPr>
          <p:cNvSpPr txBox="1"/>
          <p:nvPr/>
        </p:nvSpPr>
        <p:spPr>
          <a:xfrm>
            <a:off x="4645732" y="2944287"/>
            <a:ext cx="18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1024-bit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CA9902-385B-4D46-AE1C-5FE3B38751F2}"/>
                  </a:ext>
                </a:extLst>
              </p:cNvPr>
              <p:cNvSpPr txBox="1"/>
              <p:nvPr/>
            </p:nvSpPr>
            <p:spPr>
              <a:xfrm>
                <a:off x="1733079" y="1917674"/>
                <a:ext cx="36020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CA9902-385B-4D46-AE1C-5FE3B387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79" y="1917674"/>
                <a:ext cx="3602076" cy="215444"/>
              </a:xfrm>
              <a:prstGeom prst="rect">
                <a:avLst/>
              </a:prstGeom>
              <a:blipFill>
                <a:blip r:embed="rId3"/>
                <a:stretch>
                  <a:fillRect l="-67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F6930CF-AA4F-47B9-BAB0-21A7F6C017B0}"/>
              </a:ext>
            </a:extLst>
          </p:cNvPr>
          <p:cNvSpPr/>
          <p:nvPr/>
        </p:nvSpPr>
        <p:spPr>
          <a:xfrm>
            <a:off x="7856959" y="1973672"/>
            <a:ext cx="245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Modular Multiplication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D3DEC0-4C25-4210-B7C8-5DF15137A9C5}"/>
                  </a:ext>
                </a:extLst>
              </p:cNvPr>
              <p:cNvSpPr/>
              <p:nvPr/>
            </p:nvSpPr>
            <p:spPr>
              <a:xfrm>
                <a:off x="8328248" y="1357647"/>
                <a:ext cx="1524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D3DEC0-4C25-4210-B7C8-5DF15137A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357647"/>
                <a:ext cx="15248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2019-05-18T13:49:51Z</dcterms:created>
  <dcterms:modified xsi:type="dcterms:W3CDTF">2019-05-18T13:50:10Z</dcterms:modified>
</cp:coreProperties>
</file>